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9"/>
  </p:notesMasterIdLst>
  <p:handoutMasterIdLst>
    <p:handoutMasterId r:id="rId40"/>
  </p:handoutMasterIdLst>
  <p:sldIdLst>
    <p:sldId id="347" r:id="rId6"/>
    <p:sldId id="348" r:id="rId7"/>
    <p:sldId id="345" r:id="rId8"/>
    <p:sldId id="343" r:id="rId9"/>
    <p:sldId id="356" r:id="rId10"/>
    <p:sldId id="355" r:id="rId11"/>
    <p:sldId id="351" r:id="rId12"/>
    <p:sldId id="350" r:id="rId13"/>
    <p:sldId id="349" r:id="rId14"/>
    <p:sldId id="339" r:id="rId15"/>
    <p:sldId id="376" r:id="rId16"/>
    <p:sldId id="375" r:id="rId17"/>
    <p:sldId id="386" r:id="rId18"/>
    <p:sldId id="695" r:id="rId19"/>
    <p:sldId id="370" r:id="rId20"/>
    <p:sldId id="385" r:id="rId21"/>
    <p:sldId id="384" r:id="rId22"/>
    <p:sldId id="383" r:id="rId23"/>
    <p:sldId id="382" r:id="rId24"/>
    <p:sldId id="392" r:id="rId25"/>
    <p:sldId id="417" r:id="rId26"/>
    <p:sldId id="369" r:id="rId27"/>
    <p:sldId id="368" r:id="rId28"/>
    <p:sldId id="367" r:id="rId29"/>
    <p:sldId id="366" r:id="rId30"/>
    <p:sldId id="365" r:id="rId31"/>
    <p:sldId id="406" r:id="rId32"/>
    <p:sldId id="673" r:id="rId33"/>
    <p:sldId id="694" r:id="rId34"/>
    <p:sldId id="683" r:id="rId35"/>
    <p:sldId id="675" r:id="rId36"/>
    <p:sldId id="685" r:id="rId37"/>
    <p:sldId id="396" r:id="rId3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5DA"/>
    <a:srgbClr val="4D616C"/>
    <a:srgbClr val="EF374E"/>
    <a:srgbClr val="7EB242"/>
    <a:srgbClr val="FCB3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3970" autoAdjust="0"/>
  </p:normalViewPr>
  <p:slideViewPr>
    <p:cSldViewPr>
      <p:cViewPr varScale="1">
        <p:scale>
          <a:sx n="80" d="100"/>
          <a:sy n="80" d="100"/>
        </p:scale>
        <p:origin x="1550" y="67"/>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77" d="100"/>
          <a:sy n="77" d="100"/>
        </p:scale>
        <p:origin x="-1164"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69" tIns="46584" rIns="93169" bIns="46584" rtlCol="0"/>
          <a:lstStyle>
            <a:lvl1pPr algn="l">
              <a:defRPr sz="1200"/>
            </a:lvl1pPr>
          </a:lstStyle>
          <a:p>
            <a:endParaRPr lang="en-US"/>
          </a:p>
        </p:txBody>
      </p:sp>
      <p:sp>
        <p:nvSpPr>
          <p:cNvPr id="3" name="Date Placeholder 2"/>
          <p:cNvSpPr>
            <a:spLocks noGrp="1"/>
          </p:cNvSpPr>
          <p:nvPr>
            <p:ph type="dt" sz="quarter" idx="1"/>
          </p:nvPr>
        </p:nvSpPr>
        <p:spPr>
          <a:xfrm>
            <a:off x="3970938" y="1"/>
            <a:ext cx="3037840" cy="464820"/>
          </a:xfrm>
          <a:prstGeom prst="rect">
            <a:avLst/>
          </a:prstGeom>
        </p:spPr>
        <p:txBody>
          <a:bodyPr vert="horz" lIns="93169" tIns="46584" rIns="93169" bIns="46584" rtlCol="0"/>
          <a:lstStyle>
            <a:lvl1pPr algn="r">
              <a:defRPr sz="1200"/>
            </a:lvl1pPr>
          </a:lstStyle>
          <a:p>
            <a:fld id="{9D62BEE5-2962-624F-9FFD-7F9C615F86B4}" type="datetimeFigureOut">
              <a:rPr lang="en-US" smtClean="0"/>
              <a:pPr/>
              <a:t>4/23/2024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69" tIns="46584" rIns="93169" bIns="46584"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69" tIns="46584" rIns="93169" bIns="46584" rtlCol="0" anchor="b"/>
          <a:lstStyle>
            <a:lvl1pPr algn="r">
              <a:defRPr sz="1200"/>
            </a:lvl1pPr>
          </a:lstStyle>
          <a:p>
            <a:fld id="{970D8A63-B0B3-5340-A5BD-9A9041A6A969}" type="slidenum">
              <a:rPr lang="en-US" smtClean="0"/>
              <a:pPr/>
              <a:t>‹#›</a:t>
            </a:fld>
            <a:endParaRPr lang="en-US"/>
          </a:p>
        </p:txBody>
      </p:sp>
    </p:spTree>
    <p:extLst>
      <p:ext uri="{BB962C8B-B14F-4D97-AF65-F5344CB8AC3E}">
        <p14:creationId xmlns:p14="http://schemas.microsoft.com/office/powerpoint/2010/main" val="292105448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69" tIns="46584" rIns="93169" bIns="46584" rtlCol="0"/>
          <a:lstStyle>
            <a:lvl1pPr algn="l">
              <a:defRPr sz="1200"/>
            </a:lvl1pPr>
          </a:lstStyle>
          <a:p>
            <a:endParaRPr lang="en-US"/>
          </a:p>
        </p:txBody>
      </p:sp>
      <p:sp>
        <p:nvSpPr>
          <p:cNvPr id="3" name="Date Placeholder 2"/>
          <p:cNvSpPr>
            <a:spLocks noGrp="1"/>
          </p:cNvSpPr>
          <p:nvPr>
            <p:ph type="dt" idx="1"/>
          </p:nvPr>
        </p:nvSpPr>
        <p:spPr>
          <a:xfrm>
            <a:off x="3970938" y="1"/>
            <a:ext cx="3037840" cy="464820"/>
          </a:xfrm>
          <a:prstGeom prst="rect">
            <a:avLst/>
          </a:prstGeom>
        </p:spPr>
        <p:txBody>
          <a:bodyPr vert="horz" lIns="93169" tIns="46584" rIns="93169" bIns="46584" rtlCol="0"/>
          <a:lstStyle>
            <a:lvl1pPr algn="r">
              <a:defRPr sz="1200"/>
            </a:lvl1pPr>
          </a:lstStyle>
          <a:p>
            <a:fld id="{3E28BE40-A7F6-4A9A-949C-884FF02DB5F4}" type="datetimeFigureOut">
              <a:rPr lang="en-US" smtClean="0"/>
              <a:pPr/>
              <a:t>4/23/2024</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69" tIns="46584" rIns="93169" bIns="46584"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69" tIns="46584" rIns="93169" bIns="4658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69" tIns="46584" rIns="93169" bIns="46584"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9" tIns="46584" rIns="93169" bIns="46584" rtlCol="0" anchor="b"/>
          <a:lstStyle>
            <a:lvl1pPr algn="r">
              <a:defRPr sz="1200"/>
            </a:lvl1pPr>
          </a:lstStyle>
          <a:p>
            <a:fld id="{78B99CEF-D2F5-4DAD-8A93-41F626FDB2E5}" type="slidenum">
              <a:rPr lang="en-US" smtClean="0"/>
              <a:pPr/>
              <a:t>‹#›</a:t>
            </a:fld>
            <a:endParaRPr lang="en-US"/>
          </a:p>
        </p:txBody>
      </p:sp>
    </p:spTree>
    <p:extLst>
      <p:ext uri="{BB962C8B-B14F-4D97-AF65-F5344CB8AC3E}">
        <p14:creationId xmlns:p14="http://schemas.microsoft.com/office/powerpoint/2010/main" val="158644292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bw.parks.ca.gov/?page_id=28751"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regionalparks.saccounty.gov/Rangers/Pages/RulesRegulationsLifeJacketOrdinance.aspx"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dbw.parks.ca.gov/?page_id=29182"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regionalparks.saccounty.gov/Rangers/Pages/KidsDontFloat.aspx"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dbw.parks.ca.gov/?page_id=29179#sac"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Leading cause is suffocation for kids under 1 and motor vehicle traffic for kids 5-14</a:t>
            </a:r>
            <a:endParaRPr lang="en-US" dirty="0"/>
          </a:p>
        </p:txBody>
      </p:sp>
      <p:sp>
        <p:nvSpPr>
          <p:cNvPr id="4" name="Slide Number Placeholder 3"/>
          <p:cNvSpPr>
            <a:spLocks noGrp="1"/>
          </p:cNvSpPr>
          <p:nvPr>
            <p:ph type="sldNum" sz="quarter" idx="10"/>
          </p:nvPr>
        </p:nvSpPr>
        <p:spPr/>
        <p:txBody>
          <a:bodyPr/>
          <a:lstStyle/>
          <a:p>
            <a:fld id="{78B99CEF-D2F5-4DAD-8A93-41F626FDB2E5}" type="slidenum">
              <a:rPr lang="en-US" smtClean="0"/>
              <a:pPr/>
              <a:t>3</a:t>
            </a:fld>
            <a:endParaRPr lang="en-US"/>
          </a:p>
        </p:txBody>
      </p:sp>
    </p:spTree>
    <p:extLst>
      <p:ext uri="{BB962C8B-B14F-4D97-AF65-F5344CB8AC3E}">
        <p14:creationId xmlns:p14="http://schemas.microsoft.com/office/powerpoint/2010/main" val="1512704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one type of non-climbable 5 foot tall fence with self-closing self-latching gate.</a:t>
            </a:r>
          </a:p>
        </p:txBody>
      </p:sp>
      <p:sp>
        <p:nvSpPr>
          <p:cNvPr id="4" name="Slide Number Placeholder 3"/>
          <p:cNvSpPr>
            <a:spLocks noGrp="1"/>
          </p:cNvSpPr>
          <p:nvPr>
            <p:ph type="sldNum" sz="quarter" idx="10"/>
          </p:nvPr>
        </p:nvSpPr>
        <p:spPr/>
        <p:txBody>
          <a:bodyPr/>
          <a:lstStyle/>
          <a:p>
            <a:fld id="{78B99CEF-D2F5-4DAD-8A93-41F626FDB2E5}" type="slidenum">
              <a:rPr lang="en-US" smtClean="0"/>
              <a:pPr/>
              <a:t>17</a:t>
            </a:fld>
            <a:endParaRPr lang="en-US"/>
          </a:p>
        </p:txBody>
      </p:sp>
    </p:spTree>
    <p:extLst>
      <p:ext uri="{BB962C8B-B14F-4D97-AF65-F5344CB8AC3E}">
        <p14:creationId xmlns:p14="http://schemas.microsoft.com/office/powerpoint/2010/main" val="1737993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CPR at poolside also helps decrease potential brain damage.</a:t>
            </a:r>
            <a:r>
              <a:rPr lang="en-US" baseline="0" dirty="0"/>
              <a:t> Every second counts.</a:t>
            </a:r>
            <a:endParaRPr lang="en-US" dirty="0"/>
          </a:p>
        </p:txBody>
      </p:sp>
      <p:sp>
        <p:nvSpPr>
          <p:cNvPr id="4" name="Slide Number Placeholder 3"/>
          <p:cNvSpPr>
            <a:spLocks noGrp="1"/>
          </p:cNvSpPr>
          <p:nvPr>
            <p:ph type="sldNum" sz="quarter" idx="10"/>
          </p:nvPr>
        </p:nvSpPr>
        <p:spPr/>
        <p:txBody>
          <a:bodyPr/>
          <a:lstStyle/>
          <a:p>
            <a:fld id="{78B99CEF-D2F5-4DAD-8A93-41F626FDB2E5}" type="slidenum">
              <a:rPr lang="en-US" smtClean="0"/>
              <a:pPr/>
              <a:t>19</a:t>
            </a:fld>
            <a:endParaRPr lang="en-US"/>
          </a:p>
        </p:txBody>
      </p:sp>
    </p:spTree>
    <p:extLst>
      <p:ext uri="{BB962C8B-B14F-4D97-AF65-F5344CB8AC3E}">
        <p14:creationId xmlns:p14="http://schemas.microsoft.com/office/powerpoint/2010/main" val="1150961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B99CEF-D2F5-4DAD-8A93-41F626FDB2E5}" type="slidenum">
              <a:rPr lang="en-US" smtClean="0"/>
              <a:t>21</a:t>
            </a:fld>
            <a:endParaRPr lang="en-US"/>
          </a:p>
        </p:txBody>
      </p:sp>
    </p:spTree>
    <p:extLst>
      <p:ext uri="{BB962C8B-B14F-4D97-AF65-F5344CB8AC3E}">
        <p14:creationId xmlns:p14="http://schemas.microsoft.com/office/powerpoint/2010/main" val="421226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0521" indent="-330521">
              <a:buFont typeface="Symbol" panose="05050102010706020507" pitchFamily="18" charset="2"/>
              <a:buChar char=""/>
            </a:pPr>
            <a:r>
              <a:rPr lang="en-US" sz="2300" b="1" dirty="0">
                <a:latin typeface="Calibri" panose="020F0502020204030204" pitchFamily="34" charset="0"/>
                <a:ea typeface="Calibri" panose="020F0502020204030204" pitchFamily="34" charset="0"/>
                <a:cs typeface="Times New Roman" panose="02020603050405020304" pitchFamily="18" charset="0"/>
              </a:rPr>
              <a:t>Why we wear life jackets</a:t>
            </a:r>
            <a:endParaRPr lang="en-US" sz="2300" dirty="0">
              <a:latin typeface="Calibri" panose="020F0502020204030204" pitchFamily="34" charset="0"/>
              <a:ea typeface="Calibri" panose="020F0502020204030204" pitchFamily="34" charset="0"/>
              <a:cs typeface="Times New Roman" panose="02020603050405020304" pitchFamily="18" charset="0"/>
            </a:endParaRPr>
          </a:p>
          <a:p>
            <a:pPr marL="716130" lvl="1" indent="-275434">
              <a:buFont typeface="Courier New" panose="02070309020205020404" pitchFamily="49" charset="0"/>
              <a:buChar char="o"/>
            </a:pPr>
            <a:r>
              <a:rPr lang="en-US" sz="2300" dirty="0">
                <a:latin typeface="Calibri" panose="020F0502020204030204" pitchFamily="34" charset="0"/>
                <a:ea typeface="Calibri" panose="020F0502020204030204" pitchFamily="34" charset="0"/>
                <a:cs typeface="Times New Roman" panose="02020603050405020304" pitchFamily="18" charset="0"/>
              </a:rPr>
              <a:t>The Sacramento region is home to the American and Sacramento Rivers. These rivers originate from snow melt in the Sierra Nevada Mountains, and by the time they reach the Sacramento Valley, their waters are fast, cold, and full of debris.</a:t>
            </a:r>
          </a:p>
          <a:p>
            <a:pPr marL="716130" lvl="1" indent="-275434">
              <a:buFont typeface="Courier New" panose="02070309020205020404" pitchFamily="49" charset="0"/>
              <a:buChar char="o"/>
            </a:pPr>
            <a:r>
              <a:rPr lang="en-US" sz="2300" dirty="0">
                <a:latin typeface="Calibri" panose="020F0502020204030204" pitchFamily="34" charset="0"/>
                <a:ea typeface="Calibri" panose="020F0502020204030204" pitchFamily="34" charset="0"/>
                <a:cs typeface="Times New Roman" panose="02020603050405020304" pitchFamily="18" charset="0"/>
              </a:rPr>
              <a:t>Even the strongest swimmer can be pulled under.</a:t>
            </a:r>
          </a:p>
          <a:p>
            <a:pPr marL="716130" lvl="1" indent="-275434">
              <a:buFont typeface="Courier New" panose="02070309020205020404" pitchFamily="49" charset="0"/>
              <a:buChar char="o"/>
            </a:pPr>
            <a:r>
              <a:rPr lang="en-US" sz="2300" dirty="0">
                <a:latin typeface="Calibri" panose="020F0502020204030204" pitchFamily="34" charset="0"/>
                <a:ea typeface="Calibri" panose="020F0502020204030204" pitchFamily="34" charset="0"/>
                <a:cs typeface="Times New Roman" panose="02020603050405020304" pitchFamily="18" charset="0"/>
              </a:rPr>
              <a:t>Anyone on a raft, kayak, canoe, or inner tube should always wear a life jacket.</a:t>
            </a:r>
          </a:p>
          <a:p>
            <a:pPr marL="716130" lvl="1" indent="-275434">
              <a:buFont typeface="Courier New" panose="02070309020205020404" pitchFamily="49" charset="0"/>
              <a:buChar char="o"/>
            </a:pPr>
            <a:r>
              <a:rPr lang="en-US" sz="2300" dirty="0">
                <a:solidFill>
                  <a:srgbClr val="2A2A2A"/>
                </a:solidFill>
                <a:latin typeface="Calibri" panose="020F0502020204030204" pitchFamily="34" charset="0"/>
                <a:ea typeface="Calibri" panose="020F0502020204030204" pitchFamily="34" charset="0"/>
                <a:cs typeface="Times New Roman" panose="02020603050405020304" pitchFamily="18" charset="0"/>
              </a:rPr>
              <a:t>Floats, such as tubes, air mattresses or ‘</a:t>
            </a:r>
            <a:r>
              <a:rPr lang="en-US" sz="2300" dirty="0" err="1">
                <a:solidFill>
                  <a:srgbClr val="2A2A2A"/>
                </a:solidFill>
                <a:latin typeface="Calibri" panose="020F0502020204030204" pitchFamily="34" charset="0"/>
                <a:ea typeface="Calibri" panose="020F0502020204030204" pitchFamily="34" charset="0"/>
                <a:cs typeface="Times New Roman" panose="02020603050405020304" pitchFamily="18" charset="0"/>
              </a:rPr>
              <a:t>floaties</a:t>
            </a:r>
            <a:r>
              <a:rPr lang="en-US" sz="2300" dirty="0">
                <a:solidFill>
                  <a:srgbClr val="2A2A2A"/>
                </a:solidFill>
                <a:latin typeface="Calibri" panose="020F0502020204030204" pitchFamily="34" charset="0"/>
                <a:ea typeface="Calibri" panose="020F0502020204030204" pitchFamily="34" charset="0"/>
                <a:cs typeface="Times New Roman" panose="02020603050405020304" pitchFamily="18" charset="0"/>
              </a:rPr>
              <a:t>’ are toys and are not substitutes for a life jacket.  </a:t>
            </a:r>
            <a:endParaRPr lang="en-US" sz="2300" dirty="0">
              <a:latin typeface="Calibri" panose="020F0502020204030204" pitchFamily="34" charset="0"/>
              <a:ea typeface="Calibri" panose="020F0502020204030204" pitchFamily="34" charset="0"/>
              <a:cs typeface="Times New Roman" panose="02020603050405020304" pitchFamily="18" charset="0"/>
            </a:endParaRPr>
          </a:p>
          <a:p>
            <a:pPr marL="330521" indent="-330521">
              <a:buFont typeface="Symbol" panose="05050102010706020507" pitchFamily="18" charset="2"/>
              <a:buChar char=""/>
            </a:pPr>
            <a:r>
              <a:rPr lang="en-US" sz="2300" b="1" dirty="0">
                <a:latin typeface="Calibri" panose="020F0502020204030204" pitchFamily="34" charset="0"/>
                <a:ea typeface="Calibri" panose="020F0502020204030204" pitchFamily="34" charset="0"/>
                <a:cs typeface="Times New Roman" panose="02020603050405020304" pitchFamily="18" charset="0"/>
              </a:rPr>
              <a:t>California and Sacramento laws</a:t>
            </a:r>
            <a:endParaRPr lang="en-US" sz="2300" dirty="0">
              <a:latin typeface="Calibri" panose="020F0502020204030204" pitchFamily="34" charset="0"/>
              <a:ea typeface="Calibri" panose="020F0502020204030204" pitchFamily="34" charset="0"/>
              <a:cs typeface="Times New Roman" panose="02020603050405020304" pitchFamily="18" charset="0"/>
            </a:endParaRPr>
          </a:p>
          <a:p>
            <a:pPr marL="716130" lvl="1" indent="-275434">
              <a:buFont typeface="Courier New" panose="02070309020205020404" pitchFamily="49" charset="0"/>
              <a:buChar char="o"/>
            </a:pPr>
            <a:r>
              <a:rPr lang="en-US" sz="2300" dirty="0">
                <a:latin typeface="Calibri" panose="020F0502020204030204" pitchFamily="34" charset="0"/>
                <a:ea typeface="Calibri" panose="020F0502020204030204" pitchFamily="34" charset="0"/>
                <a:cs typeface="Times New Roman" panose="02020603050405020304" pitchFamily="18" charset="0"/>
              </a:rPr>
              <a:t>CA law states that all persons on board a personal watercraft (like a jet ski) and all persons being towed behind a vessel (as in water skiing) must wear a life jacket.</a:t>
            </a:r>
          </a:p>
          <a:p>
            <a:pPr marL="716130" lvl="1" indent="-275434">
              <a:buFont typeface="Courier New" panose="02070309020205020404" pitchFamily="49" charset="0"/>
              <a:buChar char="o"/>
            </a:pPr>
            <a:r>
              <a:rPr lang="en-US" sz="2300" dirty="0">
                <a:latin typeface="Calibri" panose="020F0502020204030204" pitchFamily="34" charset="0"/>
                <a:ea typeface="Calibri" panose="020F0502020204030204" pitchFamily="34" charset="0"/>
                <a:cs typeface="Times New Roman" panose="02020603050405020304" pitchFamily="18" charset="0"/>
              </a:rPr>
              <a:t>California law states that all children 13 and under must wear a properly fitting, U.S. Coast Guard-approved life jacket while underway on a vessel of 26 feet or less. </a:t>
            </a:r>
            <a:r>
              <a:rPr lang="en-US" sz="23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https://dbw.parks.ca.gov/?page_id=28751</a:t>
            </a:r>
            <a:r>
              <a:rPr lang="en-US" sz="2300" dirty="0">
                <a:latin typeface="Calibri" panose="020F0502020204030204" pitchFamily="34" charset="0"/>
                <a:ea typeface="Calibri" panose="020F0502020204030204" pitchFamily="34" charset="0"/>
                <a:cs typeface="Times New Roman" panose="02020603050405020304" pitchFamily="18" charset="0"/>
              </a:rPr>
              <a:t> </a:t>
            </a:r>
          </a:p>
          <a:p>
            <a:pPr marL="716130" lvl="1" indent="-275434">
              <a:buFont typeface="Courier New" panose="02070309020205020404" pitchFamily="49" charset="0"/>
              <a:buChar char="o"/>
            </a:pPr>
            <a:r>
              <a:rPr lang="en-US" sz="2300" dirty="0">
                <a:latin typeface="Calibri" panose="020F0502020204030204" pitchFamily="34" charset="0"/>
                <a:ea typeface="Calibri" panose="020F0502020204030204" pitchFamily="34" charset="0"/>
                <a:cs typeface="Times New Roman" panose="02020603050405020304" pitchFamily="18" charset="0"/>
              </a:rPr>
              <a:t>There is a Sacramento County ordinance requiring any child under the age of 13 to wear a life vest before accessing any public waters and violation of the ordinance punishes parents with a fine of $500 and/or six months in jail. It’s your responsibility to make sure your child is wearing a life vest. (Includes boating, swimming, and wading.) </a:t>
            </a:r>
            <a:r>
              <a:rPr lang="en-US" sz="23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https://regionalparks.saccounty.gov/Rangers/Pages/RulesRegulationsLifeJacketOrdinance.aspx</a:t>
            </a:r>
            <a:r>
              <a:rPr lang="en-US" sz="2300" dirty="0">
                <a:latin typeface="Calibri" panose="020F0502020204030204" pitchFamily="34" charset="0"/>
                <a:ea typeface="Calibri" panose="020F0502020204030204" pitchFamily="34" charset="0"/>
                <a:cs typeface="Times New Roman" panose="02020603050405020304" pitchFamily="18" charset="0"/>
              </a:rPr>
              <a:t> </a:t>
            </a: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4100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0521" indent="-330521">
              <a:buFont typeface="Symbol" panose="05050102010706020507" pitchFamily="18" charset="2"/>
              <a:buChar char=""/>
            </a:pPr>
            <a:r>
              <a:rPr lang="en-US" sz="2300" b="1" dirty="0">
                <a:latin typeface="Calibri" panose="020F0502020204030204" pitchFamily="34" charset="0"/>
                <a:ea typeface="Calibri" panose="020F0502020204030204" pitchFamily="34" charset="0"/>
                <a:cs typeface="Times New Roman" panose="02020603050405020304" pitchFamily="18" charset="0"/>
              </a:rPr>
              <a:t>Play video</a:t>
            </a:r>
          </a:p>
          <a:p>
            <a:pPr marL="330521" indent="-330521">
              <a:buFont typeface="Symbol" panose="05050102010706020507" pitchFamily="18" charset="2"/>
              <a:buChar char=""/>
            </a:pPr>
            <a:r>
              <a:rPr lang="en-US" sz="2300" b="1" dirty="0">
                <a:latin typeface="Calibri" panose="020F0502020204030204" pitchFamily="34" charset="0"/>
                <a:ea typeface="Calibri" panose="020F0502020204030204" pitchFamily="34" charset="0"/>
                <a:cs typeface="Times New Roman" panose="02020603050405020304" pitchFamily="18" charset="0"/>
              </a:rPr>
              <a:t>How to choose and fit a life jacket</a:t>
            </a:r>
            <a:endParaRPr lang="en-US" sz="2300" dirty="0">
              <a:latin typeface="Calibri" panose="020F0502020204030204" pitchFamily="34" charset="0"/>
              <a:ea typeface="Calibri" panose="020F0502020204030204" pitchFamily="34" charset="0"/>
              <a:cs typeface="Times New Roman" panose="02020603050405020304" pitchFamily="18" charset="0"/>
            </a:endParaRPr>
          </a:p>
          <a:p>
            <a:pPr marL="716130" lvl="1" indent="-275434">
              <a:buFont typeface="Courier New" panose="02070309020205020404" pitchFamily="49" charset="0"/>
              <a:buChar char="o"/>
            </a:pPr>
            <a:r>
              <a:rPr lang="en-US" sz="2300" dirty="0">
                <a:latin typeface="Calibri" panose="020F0502020204030204" pitchFamily="34" charset="0"/>
                <a:ea typeface="Calibri" panose="020F0502020204030204" pitchFamily="34" charset="0"/>
                <a:cs typeface="Times New Roman" panose="02020603050405020304" pitchFamily="18" charset="0"/>
              </a:rPr>
              <a:t>Demonstrate how to properly fit a life jacket</a:t>
            </a:r>
          </a:p>
          <a:p>
            <a:pPr marL="716130" lvl="1" indent="-275434">
              <a:buFont typeface="Courier New" panose="02070309020205020404" pitchFamily="49" charset="0"/>
              <a:buChar char="o"/>
            </a:pPr>
            <a:r>
              <a:rPr lang="en-US" sz="2300" dirty="0">
                <a:latin typeface="Calibri" panose="020F0502020204030204" pitchFamily="34" charset="0"/>
                <a:ea typeface="Calibri" panose="020F0502020204030204" pitchFamily="34" charset="0"/>
                <a:cs typeface="Times New Roman" panose="02020603050405020304" pitchFamily="18" charset="0"/>
              </a:rPr>
              <a:t>Demonstrate what happens when a life jacket does not fit properly (too loose, slips off over head)</a:t>
            </a:r>
          </a:p>
          <a:p>
            <a:pPr marL="716130" lvl="1" indent="-275434">
              <a:buFont typeface="Courier New" panose="02070309020205020404" pitchFamily="49" charset="0"/>
              <a:buChar char="o"/>
            </a:pPr>
            <a:r>
              <a:rPr lang="en-US" sz="2300" dirty="0">
                <a:latin typeface="Calibri" panose="020F0502020204030204" pitchFamily="34" charset="0"/>
                <a:ea typeface="Calibri" panose="020F0502020204030204" pitchFamily="34" charset="0"/>
                <a:cs typeface="Times New Roman" panose="02020603050405020304" pitchFamily="18" charset="0"/>
              </a:rPr>
              <a:t>The Best life jacket is one that:</a:t>
            </a:r>
          </a:p>
          <a:p>
            <a:pPr marL="1101738" lvl="2" indent="-220348">
              <a:buFont typeface="Wingdings" panose="05000000000000000000" pitchFamily="2" charset="2"/>
              <a:buChar char=""/>
            </a:pPr>
            <a:r>
              <a:rPr lang="en-US" sz="2300" dirty="0">
                <a:latin typeface="Calibri" panose="020F0502020204030204" pitchFamily="34" charset="0"/>
                <a:ea typeface="Calibri" panose="020F0502020204030204" pitchFamily="34" charset="0"/>
                <a:cs typeface="Times New Roman" panose="02020603050405020304" pitchFamily="18" charset="0"/>
              </a:rPr>
              <a:t>Fits properly</a:t>
            </a:r>
          </a:p>
          <a:p>
            <a:pPr marL="1101738" lvl="2" indent="-220348">
              <a:buFont typeface="Wingdings" panose="05000000000000000000" pitchFamily="2" charset="2"/>
              <a:buChar char=""/>
            </a:pPr>
            <a:r>
              <a:rPr lang="en-US" sz="2300" dirty="0">
                <a:latin typeface="Calibri" panose="020F0502020204030204" pitchFamily="34" charset="0"/>
                <a:ea typeface="Calibri" panose="020F0502020204030204" pitchFamily="34" charset="0"/>
                <a:cs typeface="Times New Roman" panose="02020603050405020304" pitchFamily="18" charset="0"/>
              </a:rPr>
              <a:t>Is marked with a U.S. Coast Guard-approved number.</a:t>
            </a:r>
          </a:p>
          <a:p>
            <a:pPr marL="1101738" lvl="2" indent="-220348">
              <a:buFont typeface="Wingdings" panose="05000000000000000000" pitchFamily="2" charset="2"/>
              <a:buChar char=""/>
            </a:pPr>
            <a:r>
              <a:rPr lang="en-US" sz="2300" dirty="0">
                <a:latin typeface="Calibri" panose="020F0502020204030204" pitchFamily="34" charset="0"/>
                <a:ea typeface="Calibri" panose="020F0502020204030204" pitchFamily="34" charset="0"/>
                <a:cs typeface="Times New Roman" panose="02020603050405020304" pitchFamily="18" charset="0"/>
              </a:rPr>
              <a:t>Is in good condition. At the beginning of each boating season:</a:t>
            </a:r>
          </a:p>
          <a:p>
            <a:pPr marL="1542433" lvl="3" indent="-220348">
              <a:buFont typeface="Symbol" panose="05050102010706020507" pitchFamily="18" charset="2"/>
              <a:buChar char=""/>
            </a:pPr>
            <a:r>
              <a:rPr lang="en-US" sz="2300" dirty="0">
                <a:latin typeface="Calibri" panose="020F0502020204030204" pitchFamily="34" charset="0"/>
                <a:ea typeface="Calibri" panose="020F0502020204030204" pitchFamily="34" charset="0"/>
                <a:cs typeface="Times New Roman" panose="02020603050405020304" pitchFamily="18" charset="0"/>
              </a:rPr>
              <a:t>Check that all hardware and straps are in good shape, firmly attached, and in working order.</a:t>
            </a:r>
          </a:p>
          <a:p>
            <a:pPr marL="1542433" lvl="3" indent="-220348">
              <a:buFont typeface="Symbol" panose="05050102010706020507" pitchFamily="18" charset="2"/>
              <a:buChar char=""/>
            </a:pPr>
            <a:r>
              <a:rPr lang="en-US" sz="2300" dirty="0">
                <a:latin typeface="Calibri" panose="020F0502020204030204" pitchFamily="34" charset="0"/>
                <a:ea typeface="Calibri" panose="020F0502020204030204" pitchFamily="34" charset="0"/>
                <a:cs typeface="Times New Roman" panose="02020603050405020304" pitchFamily="18" charset="0"/>
              </a:rPr>
              <a:t>Faded material can indicate loss of strength. Weathered lifejackets may tear more easily and can result in loss of flotation material. </a:t>
            </a:r>
          </a:p>
          <a:p>
            <a:pPr marL="1542433" lvl="3" indent="-220348">
              <a:buFont typeface="Symbol" panose="05050102010706020507" pitchFamily="18" charset="2"/>
              <a:buChar char=""/>
            </a:pPr>
            <a:r>
              <a:rPr lang="en-US" sz="2300" dirty="0">
                <a:latin typeface="Calibri" panose="020F0502020204030204" pitchFamily="34" charset="0"/>
                <a:ea typeface="Calibri" panose="020F0502020204030204" pitchFamily="34" charset="0"/>
                <a:cs typeface="Times New Roman" panose="02020603050405020304" pitchFamily="18" charset="0"/>
              </a:rPr>
              <a:t>Check for leaks, mildew, &amp; oil saturation in the fabric.</a:t>
            </a:r>
          </a:p>
          <a:p>
            <a:pPr marL="1542433" lvl="3" indent="-220348">
              <a:buFont typeface="Symbol" panose="05050102010706020507" pitchFamily="18" charset="2"/>
              <a:buChar char=""/>
            </a:pPr>
            <a:r>
              <a:rPr lang="en-US" sz="2300" dirty="0">
                <a:latin typeface="Calibri" panose="020F0502020204030204" pitchFamily="34" charset="0"/>
                <a:ea typeface="Calibri" panose="020F0502020204030204" pitchFamily="34" charset="0"/>
                <a:cs typeface="Times New Roman" panose="02020603050405020304" pitchFamily="18" charset="0"/>
              </a:rPr>
              <a:t>Make sure there are no rips or tears in the fabric.</a:t>
            </a:r>
          </a:p>
          <a:p>
            <a:pPr marL="1542433" lvl="3" indent="-220348">
              <a:buFont typeface="Symbol" panose="05050102010706020507" pitchFamily="18" charset="2"/>
              <a:buChar char=""/>
            </a:pPr>
            <a:r>
              <a:rPr lang="en-US" sz="2300" dirty="0">
                <a:latin typeface="Calibri" panose="020F0502020204030204" pitchFamily="34" charset="0"/>
                <a:ea typeface="Calibri" panose="020F0502020204030204" pitchFamily="34" charset="0"/>
                <a:cs typeface="Times New Roman" panose="02020603050405020304" pitchFamily="18" charset="0"/>
              </a:rPr>
              <a:t>Make sure the label stating USCG approval is attached, and that it is readable.</a:t>
            </a:r>
          </a:p>
          <a:p>
            <a:pPr marL="1542433" lvl="3" indent="-220348">
              <a:buFont typeface="Symbol" panose="05050102010706020507" pitchFamily="18" charset="2"/>
              <a:buChar char=""/>
            </a:pPr>
            <a:r>
              <a:rPr lang="en-US" sz="2300" dirty="0">
                <a:latin typeface="Calibri" panose="020F0502020204030204" pitchFamily="34" charset="0"/>
                <a:ea typeface="Calibri" panose="020F0502020204030204" pitchFamily="34" charset="0"/>
                <a:cs typeface="Times New Roman" panose="02020603050405020304" pitchFamily="18" charset="0"/>
              </a:rPr>
              <a:t>Discard and replace life jackets that show signs of deterioration – faded material, tears, mildew stains, punctures, etc. When not in use, store lifejackets in a dry, cool, and dark place. </a:t>
            </a:r>
          </a:p>
          <a:p>
            <a:pPr marL="1101738" lvl="2" indent="-220348">
              <a:buFont typeface="Wingdings" panose="05000000000000000000" pitchFamily="2" charset="2"/>
              <a:buChar char=""/>
            </a:pPr>
            <a:r>
              <a:rPr lang="en-US" sz="2300" dirty="0">
                <a:latin typeface="Calibri" panose="020F0502020204030204" pitchFamily="34" charset="0"/>
                <a:ea typeface="Calibri" panose="020F0502020204030204" pitchFamily="34" charset="0"/>
                <a:cs typeface="Times New Roman" panose="02020603050405020304" pitchFamily="18" charset="0"/>
              </a:rPr>
              <a:t>Has reflective tape and a whistle attached</a:t>
            </a:r>
          </a:p>
          <a:p>
            <a:pPr marL="1101738" lvl="2" indent="-220348">
              <a:buFont typeface="Wingdings" panose="05000000000000000000" pitchFamily="2" charset="2"/>
              <a:buChar char=""/>
            </a:pPr>
            <a:r>
              <a:rPr lang="en-US" sz="2300" dirty="0">
                <a:latin typeface="Calibri" panose="020F0502020204030204" pitchFamily="34" charset="0"/>
                <a:ea typeface="Calibri" panose="020F0502020204030204" pitchFamily="34" charset="0"/>
                <a:cs typeface="Times New Roman" panose="02020603050405020304" pitchFamily="18" charset="0"/>
              </a:rPr>
              <a:t>Is the right type of life jacket for the type of swimming, boating, or water sports you will be doing. </a:t>
            </a:r>
          </a:p>
          <a:p>
            <a:pPr marL="1101738" lvl="2" indent="-220348">
              <a:buFont typeface="Wingdings" panose="05000000000000000000" pitchFamily="2" charset="2"/>
              <a:buChar char=""/>
            </a:pPr>
            <a:r>
              <a:rPr lang="en-US" sz="2300" dirty="0">
                <a:latin typeface="Calibri" panose="020F0502020204030204" pitchFamily="34" charset="0"/>
                <a:ea typeface="Calibri" panose="020F0502020204030204" pitchFamily="34" charset="0"/>
                <a:cs typeface="Times New Roman" panose="02020603050405020304" pitchFamily="18" charset="0"/>
              </a:rPr>
              <a:t>Types of Life Jackets - </a:t>
            </a:r>
            <a:r>
              <a:rPr lang="en-US" sz="23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https://dbw.parks.ca.gov/?page_id=29182</a:t>
            </a:r>
            <a:r>
              <a:rPr lang="en-US" sz="2300" dirty="0">
                <a:latin typeface="Calibri" panose="020F0502020204030204" pitchFamily="34" charset="0"/>
                <a:ea typeface="Calibri" panose="020F0502020204030204" pitchFamily="34" charset="0"/>
                <a:cs typeface="Times New Roman" panose="02020603050405020304" pitchFamily="18" charset="0"/>
              </a:rPr>
              <a:t> </a:t>
            </a:r>
          </a:p>
          <a:p>
            <a:pPr marL="716130" lvl="1" indent="-275434">
              <a:buFont typeface="Courier New" panose="02070309020205020404" pitchFamily="49" charset="0"/>
              <a:buChar char="o"/>
            </a:pPr>
            <a:r>
              <a:rPr lang="en-US" sz="2300" dirty="0">
                <a:latin typeface="Calibri" panose="020F0502020204030204" pitchFamily="34" charset="0"/>
                <a:ea typeface="Calibri" panose="020F0502020204030204" pitchFamily="34" charset="0"/>
                <a:cs typeface="Times New Roman" panose="02020603050405020304" pitchFamily="18" charset="0"/>
              </a:rPr>
              <a:t>If a life jacket fits properly...</a:t>
            </a:r>
          </a:p>
          <a:p>
            <a:pPr marL="1101738" lvl="2" indent="-220348">
              <a:buFont typeface="Wingdings" panose="05000000000000000000" pitchFamily="2" charset="2"/>
              <a:buChar char=""/>
            </a:pPr>
            <a:r>
              <a:rPr lang="en-US" sz="2300" dirty="0">
                <a:latin typeface="Calibri" panose="020F0502020204030204" pitchFamily="34" charset="0"/>
                <a:ea typeface="Calibri" panose="020F0502020204030204" pitchFamily="34" charset="0"/>
                <a:cs typeface="Times New Roman" panose="02020603050405020304" pitchFamily="18" charset="0"/>
              </a:rPr>
              <a:t>It will help keep your head above the water.</a:t>
            </a:r>
          </a:p>
          <a:p>
            <a:pPr marL="1101738" lvl="2" indent="-220348">
              <a:buFont typeface="Wingdings" panose="05000000000000000000" pitchFamily="2" charset="2"/>
              <a:buChar char=""/>
            </a:pPr>
            <a:r>
              <a:rPr lang="en-US" sz="2300" dirty="0">
                <a:latin typeface="Calibri" panose="020F0502020204030204" pitchFamily="34" charset="0"/>
                <a:ea typeface="Calibri" panose="020F0502020204030204" pitchFamily="34" charset="0"/>
                <a:cs typeface="Times New Roman" panose="02020603050405020304" pitchFamily="18" charset="0"/>
              </a:rPr>
              <a:t>If it's too big, the life jacket will ride up around your face.</a:t>
            </a:r>
          </a:p>
          <a:p>
            <a:pPr marL="1101738" lvl="2" indent="-220348">
              <a:buFont typeface="Wingdings" panose="05000000000000000000" pitchFamily="2" charset="2"/>
              <a:buChar char=""/>
            </a:pPr>
            <a:r>
              <a:rPr lang="en-US" sz="2300" dirty="0">
                <a:latin typeface="Calibri" panose="020F0502020204030204" pitchFamily="34" charset="0"/>
                <a:ea typeface="Calibri" panose="020F0502020204030204" pitchFamily="34" charset="0"/>
                <a:cs typeface="Times New Roman" panose="02020603050405020304" pitchFamily="18" charset="0"/>
              </a:rPr>
              <a:t>If it's too small, it will not be able to keep your body afloat.</a:t>
            </a:r>
          </a:p>
          <a:p>
            <a:pPr marL="1101738" lvl="2" indent="-220348">
              <a:buFont typeface="Wingdings" panose="05000000000000000000" pitchFamily="2" charset="2"/>
              <a:buChar char=""/>
            </a:pPr>
            <a:r>
              <a:rPr lang="en-US" sz="2300" dirty="0">
                <a:latin typeface="Calibri" panose="020F0502020204030204" pitchFamily="34" charset="0"/>
                <a:ea typeface="Calibri" panose="020F0502020204030204" pitchFamily="34" charset="0"/>
                <a:cs typeface="Times New Roman" panose="02020603050405020304" pitchFamily="18" charset="0"/>
              </a:rPr>
              <a:t>Life jackets designed for adults will not work for children!</a:t>
            </a:r>
          </a:p>
          <a:p>
            <a:pPr marL="716130" lvl="1" indent="-275434">
              <a:buFont typeface="Courier New" panose="02070309020205020404" pitchFamily="49" charset="0"/>
              <a:buChar char="o"/>
            </a:pPr>
            <a:r>
              <a:rPr lang="en-US" sz="2300" dirty="0">
                <a:latin typeface="Calibri" panose="020F0502020204030204" pitchFamily="34" charset="0"/>
                <a:ea typeface="Calibri" panose="020F0502020204030204" pitchFamily="34" charset="0"/>
                <a:cs typeface="Times New Roman" panose="02020603050405020304" pitchFamily="18" charset="0"/>
              </a:rPr>
              <a:t>Try it on for size!</a:t>
            </a:r>
          </a:p>
          <a:p>
            <a:pPr marL="1101738" lvl="2" indent="-220348">
              <a:buFont typeface="Wingdings" panose="05000000000000000000" pitchFamily="2" charset="2"/>
              <a:buChar char=""/>
            </a:pPr>
            <a:r>
              <a:rPr lang="en-US" sz="2300" dirty="0">
                <a:latin typeface="Calibri" panose="020F0502020204030204" pitchFamily="34" charset="0"/>
                <a:ea typeface="Calibri" panose="020F0502020204030204" pitchFamily="34" charset="0"/>
                <a:cs typeface="Times New Roman" panose="02020603050405020304" pitchFamily="18" charset="0"/>
              </a:rPr>
              <a:t>Check the manufacturer's label to ensure that the life jacket is a proper fit for your size and weight.</a:t>
            </a:r>
          </a:p>
          <a:p>
            <a:pPr marL="1101738" lvl="2" indent="-220348">
              <a:buFont typeface="Wingdings" panose="05000000000000000000" pitchFamily="2" charset="2"/>
              <a:buChar char=""/>
            </a:pPr>
            <a:r>
              <a:rPr lang="en-US" sz="2300" dirty="0">
                <a:latin typeface="Calibri" panose="020F0502020204030204" pitchFamily="34" charset="0"/>
                <a:ea typeface="Calibri" panose="020F0502020204030204" pitchFamily="34" charset="0"/>
                <a:cs typeface="Times New Roman" panose="02020603050405020304" pitchFamily="18" charset="0"/>
              </a:rPr>
              <a:t>Make sure the jacket is properly fastened.</a:t>
            </a:r>
          </a:p>
          <a:p>
            <a:pPr marL="1101738" lvl="2" indent="-220348">
              <a:buFont typeface="Wingdings" panose="05000000000000000000" pitchFamily="2" charset="2"/>
              <a:buChar char=""/>
            </a:pPr>
            <a:r>
              <a:rPr lang="en-US" sz="2300" dirty="0">
                <a:latin typeface="Calibri" panose="020F0502020204030204" pitchFamily="34" charset="0"/>
                <a:ea typeface="Calibri" panose="020F0502020204030204" pitchFamily="34" charset="0"/>
                <a:cs typeface="Times New Roman" panose="02020603050405020304" pitchFamily="18" charset="0"/>
              </a:rPr>
              <a:t>Hold your arms straight up over your head.</a:t>
            </a:r>
          </a:p>
          <a:p>
            <a:pPr marL="1101738" lvl="2" indent="-220348">
              <a:buFont typeface="Wingdings" panose="05000000000000000000" pitchFamily="2" charset="2"/>
              <a:buChar char=""/>
            </a:pPr>
            <a:r>
              <a:rPr lang="en-US" sz="2300" dirty="0">
                <a:latin typeface="Calibri" panose="020F0502020204030204" pitchFamily="34" charset="0"/>
                <a:ea typeface="Calibri" panose="020F0502020204030204" pitchFamily="34" charset="0"/>
                <a:cs typeface="Times New Roman" panose="02020603050405020304" pitchFamily="18" charset="0"/>
              </a:rPr>
              <a:t>Ask a friend to grasp the tops of the arm openings and gently pull up.</a:t>
            </a:r>
          </a:p>
          <a:p>
            <a:pPr marL="1101738" lvl="2" indent="-220348">
              <a:buFont typeface="Wingdings" panose="05000000000000000000" pitchFamily="2" charset="2"/>
              <a:buChar char=""/>
            </a:pPr>
            <a:r>
              <a:rPr lang="en-US" sz="2300" dirty="0">
                <a:latin typeface="Calibri" panose="020F0502020204030204" pitchFamily="34" charset="0"/>
                <a:ea typeface="Calibri" panose="020F0502020204030204" pitchFamily="34" charset="0"/>
                <a:cs typeface="Times New Roman" panose="02020603050405020304" pitchFamily="18" charset="0"/>
              </a:rPr>
              <a:t>Make sure there is no excess room above the openings and that the jacket does not ride up over your chin or face.</a:t>
            </a:r>
          </a:p>
          <a:p>
            <a:pPr marL="1101738" lvl="2" indent="-220348">
              <a:buFont typeface="Wingdings" panose="05000000000000000000" pitchFamily="2" charset="2"/>
              <a:buChar char=""/>
            </a:pPr>
            <a:r>
              <a:rPr lang="en-US" sz="2300" dirty="0">
                <a:latin typeface="Calibri" panose="020F0502020204030204" pitchFamily="34" charset="0"/>
                <a:ea typeface="Calibri" panose="020F0502020204030204" pitchFamily="34" charset="0"/>
                <a:cs typeface="Times New Roman" panose="02020603050405020304" pitchFamily="18" charset="0"/>
              </a:rPr>
              <a:t>For the best fit, try the life jacket in shallow water under safe and supervised conditions.</a:t>
            </a:r>
          </a:p>
        </p:txBody>
      </p:sp>
    </p:spTree>
    <p:extLst>
      <p:ext uri="{BB962C8B-B14F-4D97-AF65-F5344CB8AC3E}">
        <p14:creationId xmlns:p14="http://schemas.microsoft.com/office/powerpoint/2010/main" val="3464324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0521" indent="-330521">
              <a:buFont typeface="Symbol" panose="05050102010706020507" pitchFamily="18" charset="2"/>
              <a:buChar char=""/>
            </a:pPr>
            <a:r>
              <a:rPr lang="en-US" sz="2300" b="1" dirty="0">
                <a:latin typeface="Calibri" panose="020F0502020204030204" pitchFamily="34" charset="0"/>
                <a:ea typeface="Calibri" panose="020F0502020204030204" pitchFamily="34" charset="0"/>
                <a:cs typeface="Times New Roman" panose="02020603050405020304" pitchFamily="18" charset="0"/>
              </a:rPr>
              <a:t>Borrow a life jacket</a:t>
            </a:r>
            <a:endParaRPr lang="en-US" sz="2300" dirty="0">
              <a:latin typeface="Calibri" panose="020F0502020204030204" pitchFamily="34" charset="0"/>
              <a:ea typeface="Calibri" panose="020F0502020204030204" pitchFamily="34" charset="0"/>
              <a:cs typeface="Times New Roman" panose="02020603050405020304" pitchFamily="18" charset="0"/>
            </a:endParaRPr>
          </a:p>
          <a:p>
            <a:pPr marL="716130" lvl="1" indent="-275434">
              <a:buFont typeface="Courier New" panose="02070309020205020404" pitchFamily="49" charset="0"/>
              <a:buChar char="o"/>
            </a:pPr>
            <a:r>
              <a:rPr lang="en-US" sz="2300" dirty="0">
                <a:latin typeface="Calibri" panose="020F0502020204030204" pitchFamily="34" charset="0"/>
                <a:ea typeface="Calibri" panose="020F0502020204030204" pitchFamily="34" charset="0"/>
                <a:cs typeface="Times New Roman" panose="02020603050405020304" pitchFamily="18" charset="0"/>
              </a:rPr>
              <a:t>The "Kids Don't Float" life preserver loaner program provides jackets for temporary use that are hung on loaner boards along local waterways. There are also borrowing stations at some local fire stations.</a:t>
            </a:r>
          </a:p>
          <a:p>
            <a:pPr marL="716130" lvl="1" indent="-275434">
              <a:buFont typeface="Courier New" panose="02070309020205020404" pitchFamily="49" charset="0"/>
              <a:buChar char="o"/>
            </a:pPr>
            <a:r>
              <a:rPr lang="en-US" sz="2300" dirty="0">
                <a:latin typeface="Calibri" panose="020F0502020204030204" pitchFamily="34" charset="0"/>
                <a:ea typeface="Calibri" panose="020F0502020204030204" pitchFamily="34" charset="0"/>
                <a:cs typeface="Times New Roman" panose="02020603050405020304" pitchFamily="18" charset="0"/>
              </a:rPr>
              <a:t>River Loaner Boards - </a:t>
            </a:r>
            <a:r>
              <a:rPr lang="en-US" sz="23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https://regionalparks.saccounty.gov/Rangers/Pages/KidsDontFloat.aspx</a:t>
            </a:r>
            <a:r>
              <a:rPr lang="en-US" sz="2300" dirty="0">
                <a:latin typeface="Calibri" panose="020F0502020204030204" pitchFamily="34" charset="0"/>
                <a:ea typeface="Calibri" panose="020F0502020204030204" pitchFamily="34" charset="0"/>
                <a:cs typeface="Times New Roman" panose="02020603050405020304" pitchFamily="18" charset="0"/>
              </a:rPr>
              <a:t> </a:t>
            </a:r>
          </a:p>
          <a:p>
            <a:pPr marL="716130" lvl="1" indent="-275434">
              <a:buFont typeface="Courier New" panose="02070309020205020404" pitchFamily="49" charset="0"/>
              <a:buChar char="o"/>
            </a:pPr>
            <a:r>
              <a:rPr lang="en-US" sz="2300" dirty="0">
                <a:latin typeface="Calibri" panose="020F0502020204030204" pitchFamily="34" charset="0"/>
                <a:ea typeface="Calibri" panose="020F0502020204030204" pitchFamily="34" charset="0"/>
                <a:cs typeface="Times New Roman" panose="02020603050405020304" pitchFamily="18" charset="0"/>
              </a:rPr>
              <a:t>Fire Department loan stations - </a:t>
            </a:r>
            <a:r>
              <a:rPr lang="en-US" sz="23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https://dbw.parks.ca.gov/?page_id=29179#sac</a:t>
            </a:r>
            <a:r>
              <a:rPr lang="en-US" sz="2300" dirty="0">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3040492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300" b="1" dirty="0">
                <a:latin typeface="Calibri" panose="020F0502020204030204" pitchFamily="34" charset="0"/>
                <a:ea typeface="Calibri" panose="020F0502020204030204" pitchFamily="34" charset="0"/>
                <a:cs typeface="Times New Roman" panose="02020603050405020304" pitchFamily="18" charset="0"/>
              </a:rPr>
              <a:t>Lesson 4: Look Before you Leap!</a:t>
            </a:r>
            <a:endParaRPr lang="en-US" sz="2300" dirty="0">
              <a:latin typeface="Calibri" panose="020F0502020204030204" pitchFamily="34" charset="0"/>
              <a:ea typeface="Calibri" panose="020F0502020204030204" pitchFamily="34" charset="0"/>
              <a:cs typeface="Times New Roman" panose="02020603050405020304" pitchFamily="18" charset="0"/>
            </a:endParaRPr>
          </a:p>
          <a:p>
            <a:pPr marL="330521" indent="-330521">
              <a:buFont typeface="Symbol" panose="05050102010706020507" pitchFamily="18" charset="2"/>
              <a:buChar char=""/>
            </a:pPr>
            <a:r>
              <a:rPr lang="en-US" sz="2300" dirty="0">
                <a:latin typeface="Calibri" panose="020F0502020204030204" pitchFamily="34" charset="0"/>
                <a:ea typeface="Calibri" panose="020F0502020204030204" pitchFamily="34" charset="0"/>
                <a:cs typeface="Times New Roman" panose="02020603050405020304" pitchFamily="18" charset="0"/>
              </a:rPr>
              <a:t>Before jumping in, enter the water slowly, feet first. If you are not familiar with the water, and cannot determine the depth or observe potential hazards, do not enter the water.</a:t>
            </a:r>
          </a:p>
          <a:p>
            <a:pPr marL="330521" indent="-330521">
              <a:buFont typeface="Symbol" panose="05050102010706020507" pitchFamily="18" charset="2"/>
              <a:buChar char=""/>
            </a:pPr>
            <a:r>
              <a:rPr lang="en-US" sz="2300" dirty="0">
                <a:latin typeface="Calibri" panose="020F0502020204030204" pitchFamily="34" charset="0"/>
                <a:ea typeface="Calibri" panose="020F0502020204030204" pitchFamily="34" charset="0"/>
                <a:cs typeface="Times New Roman" panose="02020603050405020304" pitchFamily="18" charset="0"/>
              </a:rPr>
              <a:t>The water surface may look smooth, but the current and undertow can be strong.</a:t>
            </a:r>
          </a:p>
          <a:p>
            <a:pPr marL="330521" indent="-330521">
              <a:buFont typeface="Symbol" panose="05050102010706020507" pitchFamily="18" charset="2"/>
              <a:buChar char=""/>
            </a:pPr>
            <a:r>
              <a:rPr lang="en-US" sz="2300" dirty="0">
                <a:latin typeface="Calibri" panose="020F0502020204030204" pitchFamily="34" charset="0"/>
                <a:ea typeface="Calibri" panose="020F0502020204030204" pitchFamily="34" charset="0"/>
                <a:cs typeface="Times New Roman" panose="02020603050405020304" pitchFamily="18" charset="0"/>
              </a:rPr>
              <a:t>Stay close to shore to avoid drop-offs and currents. While there may be a gradual slope as you enter the water near shore, there might be a sudden drop-off further out.</a:t>
            </a:r>
          </a:p>
          <a:p>
            <a:pPr marL="330521" indent="-330521">
              <a:buFont typeface="Symbol" panose="05050102010706020507" pitchFamily="18" charset="2"/>
              <a:buChar char=""/>
            </a:pPr>
            <a:r>
              <a:rPr lang="en-US" sz="2300" dirty="0">
                <a:latin typeface="Calibri" panose="020F0502020204030204" pitchFamily="34" charset="0"/>
                <a:ea typeface="Calibri" panose="020F0502020204030204" pitchFamily="34" charset="0"/>
                <a:cs typeface="Times New Roman" panose="02020603050405020304" pitchFamily="18" charset="0"/>
              </a:rPr>
              <a:t>Never use rope swings or jump off bridges - No matter how deep the water is, these activities can result in serious injury or death</a:t>
            </a:r>
          </a:p>
          <a:p>
            <a:pPr marL="330521" indent="-330521">
              <a:buFont typeface="Symbol" panose="05050102010706020507" pitchFamily="18" charset="2"/>
              <a:buChar char=""/>
            </a:pPr>
            <a:r>
              <a:rPr lang="en-US" sz="2300" dirty="0">
                <a:latin typeface="Calibri" panose="020F0502020204030204" pitchFamily="34" charset="0"/>
                <a:ea typeface="Calibri" panose="020F0502020204030204" pitchFamily="34" charset="0"/>
                <a:cs typeface="Times New Roman" panose="02020603050405020304" pitchFamily="18" charset="0"/>
              </a:rPr>
              <a:t>Don’t jump or dive into shallow water.</a:t>
            </a:r>
          </a:p>
          <a:p>
            <a:pPr marL="330521" indent="-330521">
              <a:buFont typeface="Symbol" panose="05050102010706020507" pitchFamily="18" charset="2"/>
              <a:buChar char=""/>
            </a:pPr>
            <a:r>
              <a:rPr lang="en-US" sz="2300" dirty="0">
                <a:latin typeface="Calibri" panose="020F0502020204030204" pitchFamily="34" charset="0"/>
                <a:ea typeface="Calibri" panose="020F0502020204030204" pitchFamily="34" charset="0"/>
                <a:cs typeface="Times New Roman" panose="02020603050405020304" pitchFamily="18" charset="0"/>
              </a:rPr>
              <a:t>Hitting your head can have big consequences.</a:t>
            </a:r>
          </a:p>
          <a:p>
            <a:pPr marL="330521" indent="-330521">
              <a:buFont typeface="Symbol" panose="05050102010706020507" pitchFamily="18" charset="2"/>
              <a:buChar char=""/>
            </a:pPr>
            <a:r>
              <a:rPr lang="en-US" sz="2300" dirty="0">
                <a:latin typeface="Calibri" panose="020F0502020204030204" pitchFamily="34" charset="0"/>
                <a:ea typeface="Calibri" panose="020F0502020204030204" pitchFamily="34" charset="0"/>
                <a:cs typeface="Times New Roman" panose="02020603050405020304" pitchFamily="18" charset="0"/>
              </a:rPr>
              <a:t>Don’t swim in an aqueduct or a canal. Swimming in a canal is against the law. If you enter a canal, you are trespassing and can be arrested or fined.</a:t>
            </a:r>
          </a:p>
        </p:txBody>
      </p:sp>
    </p:spTree>
    <p:extLst>
      <p:ext uri="{BB962C8B-B14F-4D97-AF65-F5344CB8AC3E}">
        <p14:creationId xmlns:p14="http://schemas.microsoft.com/office/powerpoint/2010/main" val="99539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838" indent="-171838">
              <a:buFont typeface="Arial" panose="020B0604020202020204" pitchFamily="34" charset="0"/>
              <a:buChar char="•"/>
            </a:pPr>
            <a:r>
              <a:rPr lang="en-US"/>
              <a:t>As of December 2010, almost 700 people who are given services by the CA Department of Developmental Services have drowning as a risk factor.</a:t>
            </a:r>
          </a:p>
          <a:p>
            <a:pPr marL="171838" indent="-171838">
              <a:buFont typeface="Arial" panose="020B0604020202020204" pitchFamily="34" charset="0"/>
              <a:buChar char="•"/>
            </a:pPr>
            <a:r>
              <a:rPr lang="en-US"/>
              <a:t>When thinking of drowning, most people think either you die or are alright.  In reality, many near-drowners end up brain damaged and need full time care for the rest of their lives.</a:t>
            </a:r>
            <a:endParaRPr lang="en-US" dirty="0"/>
          </a:p>
        </p:txBody>
      </p:sp>
      <p:sp>
        <p:nvSpPr>
          <p:cNvPr id="4" name="Slide Number Placeholder 3"/>
          <p:cNvSpPr>
            <a:spLocks noGrp="1"/>
          </p:cNvSpPr>
          <p:nvPr>
            <p:ph type="sldNum" sz="quarter" idx="10"/>
          </p:nvPr>
        </p:nvSpPr>
        <p:spPr/>
        <p:txBody>
          <a:bodyPr/>
          <a:lstStyle/>
          <a:p>
            <a:fld id="{78B99CEF-D2F5-4DAD-8A93-41F626FDB2E5}" type="slidenum">
              <a:rPr lang="en-US" smtClean="0"/>
              <a:pPr/>
              <a:t>4</a:t>
            </a:fld>
            <a:endParaRPr lang="en-US"/>
          </a:p>
        </p:txBody>
      </p:sp>
    </p:spTree>
    <p:extLst>
      <p:ext uri="{BB962C8B-B14F-4D97-AF65-F5344CB8AC3E}">
        <p14:creationId xmlns:p14="http://schemas.microsoft.com/office/powerpoint/2010/main" val="223894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you have toddlers or preschoolers in your house, the time to check on them is when you hear nothing.</a:t>
            </a:r>
            <a:endParaRPr lang="en-US" dirty="0"/>
          </a:p>
        </p:txBody>
      </p:sp>
      <p:sp>
        <p:nvSpPr>
          <p:cNvPr id="4" name="Slide Number Placeholder 3"/>
          <p:cNvSpPr>
            <a:spLocks noGrp="1"/>
          </p:cNvSpPr>
          <p:nvPr>
            <p:ph type="sldNum" sz="quarter" idx="10"/>
          </p:nvPr>
        </p:nvSpPr>
        <p:spPr/>
        <p:txBody>
          <a:bodyPr/>
          <a:lstStyle/>
          <a:p>
            <a:fld id="{78B99CEF-D2F5-4DAD-8A93-41F626FDB2E5}" type="slidenum">
              <a:rPr lang="en-US" smtClean="0"/>
              <a:pPr/>
              <a:t>5</a:t>
            </a:fld>
            <a:endParaRPr lang="en-US"/>
          </a:p>
        </p:txBody>
      </p:sp>
    </p:spTree>
    <p:extLst>
      <p:ext uri="{BB962C8B-B14F-4D97-AF65-F5344CB8AC3E}">
        <p14:creationId xmlns:p14="http://schemas.microsoft.com/office/powerpoint/2010/main" val="1071681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¿Alguna vez has escuchado el término bebé de agua?  </a:t>
            </a:r>
          </a:p>
          <a:p>
            <a:endParaRPr lang="es-MX" dirty="0"/>
          </a:p>
          <a:p>
            <a:r>
              <a:rPr lang="es-MX" dirty="0"/>
              <a:t>Muchos niños pequeños se sienten naturalmente atraídos por el agua.</a:t>
            </a:r>
          </a:p>
          <a:p>
            <a:r>
              <a:rPr lang="es-MX" dirty="0"/>
              <a:t>
Los niños no entienden ni perciben los peligros que el agua les presenta. No tienen un verdadero sentido del peligro y requieren un alto nivel de supervisión.
Son naturalmente curiosos y se sienten atraídos por el agua. A medida que los niños crecen, se vuelven más móviles y les gusta explorar. Esto puede significar que comienzan a trepar por las barreras que están diseñadas para mantenerlos alejados del agua.
Los niños pequeños también están en riesgo debido a su constitución física. Son "pesados en la parte superior" y propensos a caer al agua debido a la falta de equilibrio.
</a:t>
            </a:r>
            <a:endParaRPr lang="en-US" dirty="0"/>
          </a:p>
        </p:txBody>
      </p:sp>
      <p:sp>
        <p:nvSpPr>
          <p:cNvPr id="4" name="Slide Number Placeholder 3"/>
          <p:cNvSpPr>
            <a:spLocks noGrp="1"/>
          </p:cNvSpPr>
          <p:nvPr>
            <p:ph type="sldNum" sz="quarter" idx="10"/>
          </p:nvPr>
        </p:nvSpPr>
        <p:spPr/>
        <p:txBody>
          <a:bodyPr/>
          <a:lstStyle/>
          <a:p>
            <a:fld id="{78B99CEF-D2F5-4DAD-8A93-41F626FDB2E5}" type="slidenum">
              <a:rPr lang="en-US" smtClean="0"/>
              <a:pPr/>
              <a:t>8</a:t>
            </a:fld>
            <a:endParaRPr lang="en-US"/>
          </a:p>
        </p:txBody>
      </p:sp>
    </p:spTree>
    <p:extLst>
      <p:ext uri="{BB962C8B-B14F-4D97-AF65-F5344CB8AC3E}">
        <p14:creationId xmlns:p14="http://schemas.microsoft.com/office/powerpoint/2010/main" val="94793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common theme we hear is Mom thought Dad was watching the child and Dad thought Mom was watching the child.</a:t>
            </a:r>
          </a:p>
        </p:txBody>
      </p:sp>
      <p:sp>
        <p:nvSpPr>
          <p:cNvPr id="4" name="Slide Number Placeholder 3"/>
          <p:cNvSpPr>
            <a:spLocks noGrp="1"/>
          </p:cNvSpPr>
          <p:nvPr>
            <p:ph type="sldNum" sz="quarter" idx="10"/>
          </p:nvPr>
        </p:nvSpPr>
        <p:spPr/>
        <p:txBody>
          <a:bodyPr/>
          <a:lstStyle/>
          <a:p>
            <a:fld id="{78B99CEF-D2F5-4DAD-8A93-41F626FDB2E5}" type="slidenum">
              <a:rPr lang="en-US" smtClean="0"/>
              <a:pPr/>
              <a:t>10</a:t>
            </a:fld>
            <a:endParaRPr lang="en-US"/>
          </a:p>
        </p:txBody>
      </p:sp>
    </p:spTree>
    <p:extLst>
      <p:ext uri="{BB962C8B-B14F-4D97-AF65-F5344CB8AC3E}">
        <p14:creationId xmlns:p14="http://schemas.microsoft.com/office/powerpoint/2010/main" val="59010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Por </a:t>
            </a:r>
            <a:r>
              <a:rPr lang="en-US" dirty="0" err="1"/>
              <a:t>ejemplo</a:t>
            </a:r>
            <a:r>
              <a:rPr lang="en-US" dirty="0"/>
              <a:t> </a:t>
            </a:r>
            <a:r>
              <a:rPr lang="en-US" dirty="0" err="1"/>
              <a:t>salen</a:t>
            </a:r>
            <a:r>
              <a:rPr lang="en-US" dirty="0"/>
              <a:t> </a:t>
            </a:r>
            <a:r>
              <a:rPr lang="en-US" dirty="0" err="1"/>
              <a:t>afuera</a:t>
            </a:r>
            <a:r>
              <a:rPr lang="en-US" dirty="0"/>
              <a:t> a </a:t>
            </a:r>
            <a:r>
              <a:rPr lang="en-US" dirty="0" err="1"/>
              <a:t>tirar</a:t>
            </a:r>
            <a:r>
              <a:rPr lang="en-US" dirty="0"/>
              <a:t> la </a:t>
            </a:r>
            <a:r>
              <a:rPr lang="en-US" dirty="0" err="1"/>
              <a:t>basura</a:t>
            </a:r>
            <a:r>
              <a:rPr lang="en-US" dirty="0"/>
              <a:t>, oh van a </a:t>
            </a:r>
            <a:r>
              <a:rPr lang="en-US" dirty="0" err="1"/>
              <a:t>dejar</a:t>
            </a:r>
            <a:r>
              <a:rPr lang="en-US" dirty="0"/>
              <a:t> al </a:t>
            </a:r>
            <a:r>
              <a:rPr lang="en-US" dirty="0" err="1"/>
              <a:t>perro</a:t>
            </a:r>
            <a:r>
              <a:rPr lang="en-US" dirty="0"/>
              <a:t> que </a:t>
            </a:r>
            <a:r>
              <a:rPr lang="en-US" dirty="0" err="1"/>
              <a:t>salgan</a:t>
            </a:r>
            <a:r>
              <a:rPr lang="en-US" dirty="0"/>
              <a:t> y </a:t>
            </a:r>
            <a:r>
              <a:rPr lang="en-US" dirty="0" err="1"/>
              <a:t>el</a:t>
            </a:r>
            <a:r>
              <a:rPr lang="en-US" dirty="0"/>
              <a:t> </a:t>
            </a:r>
            <a:r>
              <a:rPr lang="en-US" dirty="0" err="1"/>
              <a:t>niño</a:t>
            </a:r>
            <a:r>
              <a:rPr lang="en-US" dirty="0"/>
              <a:t> sale </a:t>
            </a:r>
            <a:r>
              <a:rPr lang="en-US" dirty="0" err="1"/>
              <a:t>detras</a:t>
            </a:r>
            <a:r>
              <a:rPr lang="en-US" dirty="0"/>
              <a:t> de uno.</a:t>
            </a:r>
          </a:p>
          <a:p>
            <a:endParaRPr lang="en-US" dirty="0"/>
          </a:p>
          <a:p>
            <a:r>
              <a:rPr lang="en-US" dirty="0"/>
              <a:t>Children under 5 need touch supervision.  That means within arm’s reach.</a:t>
            </a:r>
          </a:p>
          <a:p>
            <a:endParaRPr lang="en-US" dirty="0"/>
          </a:p>
          <a:p>
            <a:r>
              <a:rPr lang="en-US" dirty="0"/>
              <a:t>Demonstrate water wings</a:t>
            </a:r>
          </a:p>
          <a:p>
            <a:r>
              <a:rPr lang="en-US" dirty="0"/>
              <a:t>	poke one with needle a few times</a:t>
            </a:r>
          </a:p>
          <a:p>
            <a:r>
              <a:rPr lang="en-US" dirty="0"/>
              <a:t>	blow both up before presentation, squeeze a little air out of the one with holes</a:t>
            </a:r>
          </a:p>
          <a:p>
            <a:r>
              <a:rPr lang="en-US" dirty="0"/>
              <a:t>	show parents that you cannot see the holes, but it can deflate over time</a:t>
            </a:r>
          </a:p>
          <a:p>
            <a:r>
              <a:rPr lang="en-US" dirty="0"/>
              <a:t>Demonstrate Water Watcher Hat</a:t>
            </a:r>
          </a:p>
          <a:p>
            <a:r>
              <a:rPr lang="en-US" dirty="0"/>
              <a:t>	a Water Watcher can change every 15 minutes, but needs to be easily identifiable by the children in the pool</a:t>
            </a:r>
          </a:p>
          <a:p>
            <a:endParaRPr lang="en-US" dirty="0"/>
          </a:p>
        </p:txBody>
      </p:sp>
      <p:sp>
        <p:nvSpPr>
          <p:cNvPr id="4" name="Slide Number Placeholder 3"/>
          <p:cNvSpPr>
            <a:spLocks noGrp="1"/>
          </p:cNvSpPr>
          <p:nvPr>
            <p:ph type="sldNum" sz="quarter" idx="10"/>
          </p:nvPr>
        </p:nvSpPr>
        <p:spPr/>
        <p:txBody>
          <a:bodyPr/>
          <a:lstStyle/>
          <a:p>
            <a:fld id="{78B99CEF-D2F5-4DAD-8A93-41F626FDB2E5}" type="slidenum">
              <a:rPr lang="en-US" smtClean="0"/>
              <a:pPr/>
              <a:t>12</a:t>
            </a:fld>
            <a:endParaRPr lang="en-US"/>
          </a:p>
        </p:txBody>
      </p:sp>
    </p:spTree>
    <p:extLst>
      <p:ext uri="{BB962C8B-B14F-4D97-AF65-F5344CB8AC3E}">
        <p14:creationId xmlns:p14="http://schemas.microsoft.com/office/powerpoint/2010/main" val="2448115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If the child is under five years of age or a non-swimmer you should practice touch supervision which is being within arms’ reach of them at all times.</a:t>
            </a:r>
            <a:endParaRPr lang="es-MX" dirty="0"/>
          </a:p>
        </p:txBody>
      </p:sp>
      <p:sp>
        <p:nvSpPr>
          <p:cNvPr id="4" name="Slide Number Placeholder 3"/>
          <p:cNvSpPr>
            <a:spLocks noGrp="1"/>
          </p:cNvSpPr>
          <p:nvPr>
            <p:ph type="sldNum" sz="quarter" idx="5"/>
          </p:nvPr>
        </p:nvSpPr>
        <p:spPr/>
        <p:txBody>
          <a:bodyPr/>
          <a:lstStyle/>
          <a:p>
            <a:fld id="{78B99CEF-D2F5-4DAD-8A93-41F626FDB2E5}" type="slidenum">
              <a:rPr lang="en-US" smtClean="0"/>
              <a:pPr/>
              <a:t>13</a:t>
            </a:fld>
            <a:endParaRPr lang="en-US"/>
          </a:p>
        </p:txBody>
      </p:sp>
    </p:spTree>
    <p:extLst>
      <p:ext uri="{BB962C8B-B14F-4D97-AF65-F5344CB8AC3E}">
        <p14:creationId xmlns:p14="http://schemas.microsoft.com/office/powerpoint/2010/main" val="3372721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Forma de identificar el Vigilante del agua que tenga un sombrero, o algo que se pueda encontrar </a:t>
            </a:r>
            <a:r>
              <a:rPr lang="es-MX" dirty="0" err="1"/>
              <a:t>rapidamente</a:t>
            </a:r>
            <a:endParaRPr lang="es-MX" dirty="0"/>
          </a:p>
        </p:txBody>
      </p:sp>
      <p:sp>
        <p:nvSpPr>
          <p:cNvPr id="4" name="Slide Number Placeholder 3"/>
          <p:cNvSpPr>
            <a:spLocks noGrp="1"/>
          </p:cNvSpPr>
          <p:nvPr>
            <p:ph type="sldNum" sz="quarter" idx="5"/>
          </p:nvPr>
        </p:nvSpPr>
        <p:spPr/>
        <p:txBody>
          <a:bodyPr/>
          <a:lstStyle/>
          <a:p>
            <a:fld id="{78B99CEF-D2F5-4DAD-8A93-41F626FDB2E5}" type="slidenum">
              <a:rPr lang="en-US" smtClean="0"/>
              <a:pPr/>
              <a:t>14</a:t>
            </a:fld>
            <a:endParaRPr lang="en-US"/>
          </a:p>
        </p:txBody>
      </p:sp>
    </p:spTree>
    <p:extLst>
      <p:ext uri="{BB962C8B-B14F-4D97-AF65-F5344CB8AC3E}">
        <p14:creationId xmlns:p14="http://schemas.microsoft.com/office/powerpoint/2010/main" val="516035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Self-Closing, Self Latching means it is spring loaded</a:t>
            </a:r>
          </a:p>
          <a:p>
            <a:r>
              <a:rPr lang="en-US" dirty="0"/>
              <a:t>	therefore it does not require a person to push or latch it closed</a:t>
            </a:r>
          </a:p>
          <a:p>
            <a:endParaRPr lang="en-US" dirty="0"/>
          </a:p>
          <a:p>
            <a:r>
              <a:rPr lang="en-US" dirty="0"/>
              <a:t>Other layers, such  as alarms provide warnings.  They should be supplemental in that they can run out of batteries or you can get ‘used’ to the sound.</a:t>
            </a:r>
          </a:p>
          <a:p>
            <a:r>
              <a:rPr lang="en-US" dirty="0"/>
              <a:t>	They warn an adult that someone got out of the back door, but don’t stop a child from entering the water.</a:t>
            </a:r>
          </a:p>
          <a:p>
            <a:endParaRPr lang="en-US" dirty="0"/>
          </a:p>
          <a:p>
            <a:r>
              <a:rPr lang="en-US" dirty="0"/>
              <a:t>There are approved safety covers that prevent access to water, but it takes a person to put it on.  What if you forget?</a:t>
            </a:r>
          </a:p>
          <a:p>
            <a:endParaRPr lang="en-US" dirty="0"/>
          </a:p>
          <a:p>
            <a:r>
              <a:rPr lang="en-US" dirty="0"/>
              <a:t>Don’t try to be an expert on barriers. </a:t>
            </a:r>
          </a:p>
        </p:txBody>
      </p:sp>
      <p:sp>
        <p:nvSpPr>
          <p:cNvPr id="4" name="Slide Number Placeholder 3"/>
          <p:cNvSpPr>
            <a:spLocks noGrp="1"/>
          </p:cNvSpPr>
          <p:nvPr>
            <p:ph type="sldNum" sz="quarter" idx="10"/>
          </p:nvPr>
        </p:nvSpPr>
        <p:spPr/>
        <p:txBody>
          <a:bodyPr/>
          <a:lstStyle/>
          <a:p>
            <a:fld id="{78B99CEF-D2F5-4DAD-8A93-41F626FDB2E5}" type="slidenum">
              <a:rPr lang="en-US" smtClean="0"/>
              <a:pPr/>
              <a:t>15</a:t>
            </a:fld>
            <a:endParaRPr lang="en-US"/>
          </a:p>
        </p:txBody>
      </p:sp>
    </p:spTree>
    <p:extLst>
      <p:ext uri="{BB962C8B-B14F-4D97-AF65-F5344CB8AC3E}">
        <p14:creationId xmlns:p14="http://schemas.microsoft.com/office/powerpoint/2010/main" val="22526131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209800"/>
            <a:ext cx="7772400" cy="1066800"/>
          </a:xfrm>
          <a:prstGeom prst="rect">
            <a:avLst/>
          </a:prstGeom>
        </p:spPr>
        <p:txBody>
          <a:bodyPr/>
          <a:lstStyle/>
          <a:p>
            <a:r>
              <a:rPr lang="en-US"/>
              <a:t>Click to edit Master title style</a:t>
            </a:r>
            <a:endParaRPr lang="en-US" dirty="0"/>
          </a:p>
        </p:txBody>
      </p:sp>
      <p:sp>
        <p:nvSpPr>
          <p:cNvPr id="3" name="Subtitle 2"/>
          <p:cNvSpPr>
            <a:spLocks noGrp="1"/>
          </p:cNvSpPr>
          <p:nvPr>
            <p:ph type="subTitle" idx="1"/>
          </p:nvPr>
        </p:nvSpPr>
        <p:spPr>
          <a:xfrm>
            <a:off x="1371600" y="4114800"/>
            <a:ext cx="6400800" cy="1447800"/>
          </a:xfrm>
          <a:prstGeom prst="rect">
            <a:avLst/>
          </a:prstGeom>
        </p:spPr>
        <p:txBody>
          <a:bodyPr/>
          <a:lstStyle>
            <a:lvl1pPr marL="0" indent="0" algn="ctr">
              <a:buNone/>
              <a:defRPr b="1">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b="1"/>
            </a:lvl1pPr>
          </a:lstStyle>
          <a:p>
            <a:fld id="{9B84F02E-A532-48BA-8418-F680C146347E}" type="slidenum">
              <a:rPr lang="en-US" smtClean="0"/>
              <a:pPr/>
              <a:t>‹#›</a:t>
            </a:fld>
            <a:endParaRPr lang="en-US" dirty="0"/>
          </a:p>
        </p:txBody>
      </p:sp>
      <p:pic>
        <p:nvPicPr>
          <p:cNvPr id="7" name="Picture 6"/>
          <p:cNvPicPr>
            <a:picLocks noChangeAspect="1"/>
          </p:cNvPicPr>
          <p:nvPr userDrawn="1"/>
        </p:nvPicPr>
        <p:blipFill>
          <a:blip r:embed="rId2" cstate="print"/>
          <a:stretch>
            <a:fillRect/>
          </a:stretch>
        </p:blipFill>
        <p:spPr>
          <a:xfrm rot="16200000">
            <a:off x="4554832" y="2988968"/>
            <a:ext cx="186736" cy="10668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800" y="5105400"/>
            <a:ext cx="914400" cy="783570"/>
          </a:xfrm>
          <a:prstGeom prst="rect">
            <a:avLst/>
          </a:prstGeom>
        </p:spPr>
      </p:pic>
    </p:spTree>
    <p:extLst>
      <p:ext uri="{BB962C8B-B14F-4D97-AF65-F5344CB8AC3E}">
        <p14:creationId xmlns:p14="http://schemas.microsoft.com/office/powerpoint/2010/main" val="3922376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A04671-71C1-384A-B555-57A0E34BE6A5}" type="datetime1">
              <a:rPr lang="en-US" smtClean="0"/>
              <a:pPr/>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4F02E-A532-48BA-8418-F680C146347E}" type="slidenum">
              <a:rPr lang="en-US" smtClean="0"/>
              <a:pPr/>
              <a:t>‹#›</a:t>
            </a:fld>
            <a:endParaRPr lang="en-US"/>
          </a:p>
        </p:txBody>
      </p:sp>
    </p:spTree>
    <p:extLst>
      <p:ext uri="{BB962C8B-B14F-4D97-AF65-F5344CB8AC3E}">
        <p14:creationId xmlns:p14="http://schemas.microsoft.com/office/powerpoint/2010/main" val="1208753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D54AFF-ABB8-7D4E-8F8D-88898B95472B}" type="datetime1">
              <a:rPr lang="en-US" smtClean="0"/>
              <a:pPr/>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4F02E-A532-48BA-8418-F680C146347E}" type="slidenum">
              <a:rPr lang="en-US" smtClean="0"/>
              <a:pPr/>
              <a:t>‹#›</a:t>
            </a:fld>
            <a:endParaRPr lang="en-US"/>
          </a:p>
        </p:txBody>
      </p:sp>
    </p:spTree>
    <p:extLst>
      <p:ext uri="{BB962C8B-B14F-4D97-AF65-F5344CB8AC3E}">
        <p14:creationId xmlns:p14="http://schemas.microsoft.com/office/powerpoint/2010/main" val="11593370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2">
    <p:spTree>
      <p:nvGrpSpPr>
        <p:cNvPr id="1" name=""/>
        <p:cNvGrpSpPr/>
        <p:nvPr/>
      </p:nvGrpSpPr>
      <p:grpSpPr>
        <a:xfrm>
          <a:off x="0" y="0"/>
          <a:ext cx="0" cy="0"/>
          <a:chOff x="0" y="0"/>
          <a:chExt cx="0" cy="0"/>
        </a:xfrm>
      </p:grpSpPr>
      <p:sp>
        <p:nvSpPr>
          <p:cNvPr id="39" name="Shape 195">
            <a:extLst>
              <a:ext uri="{FF2B5EF4-FFF2-40B4-BE49-F238E27FC236}">
                <a16:creationId xmlns:a16="http://schemas.microsoft.com/office/drawing/2014/main" id="{9575F158-7204-6F49-9640-593E346EBCC0}"/>
              </a:ext>
            </a:extLst>
          </p:cNvPr>
          <p:cNvSpPr/>
          <p:nvPr userDrawn="1"/>
        </p:nvSpPr>
        <p:spPr>
          <a:xfrm>
            <a:off x="4572000" y="0"/>
            <a:ext cx="4572000" cy="6858000"/>
          </a:xfrm>
          <a:prstGeom prst="rect">
            <a:avLst/>
          </a:prstGeom>
          <a:solidFill>
            <a:srgbClr val="0095DA"/>
          </a:solidFill>
          <a:ln w="12700">
            <a:miter lim="400000"/>
          </a:ln>
        </p:spPr>
        <p:txBody>
          <a:bodyPr lIns="0" tIns="0" rIns="0" bIns="0" anchor="ctr"/>
          <a:lstStyle/>
          <a:p>
            <a:pPr lvl="0" algn="ctr">
              <a:defRPr>
                <a:solidFill>
                  <a:srgbClr val="FFFFFF"/>
                </a:solidFill>
              </a:defRPr>
            </a:pPr>
            <a:endParaRPr sz="1800"/>
          </a:p>
        </p:txBody>
      </p:sp>
      <p:pic>
        <p:nvPicPr>
          <p:cNvPr id="40" name="Picture 39" descr="SYMBOL GRID-01.png">
            <a:extLst>
              <a:ext uri="{FF2B5EF4-FFF2-40B4-BE49-F238E27FC236}">
                <a16:creationId xmlns:a16="http://schemas.microsoft.com/office/drawing/2014/main" id="{84DB968C-E139-D043-AF15-B568DE3F44F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572000" y="163113"/>
            <a:ext cx="4745356" cy="7139756"/>
          </a:xfrm>
          <a:prstGeom prst="rect">
            <a:avLst/>
          </a:prstGeom>
        </p:spPr>
      </p:pic>
      <p:pic>
        <p:nvPicPr>
          <p:cNvPr id="41" name="image7.png">
            <a:extLst>
              <a:ext uri="{FF2B5EF4-FFF2-40B4-BE49-F238E27FC236}">
                <a16:creationId xmlns:a16="http://schemas.microsoft.com/office/drawing/2014/main" id="{982CC3E8-44CE-B945-BFC3-5E7F7AD69174}"/>
              </a:ext>
            </a:extLst>
          </p:cNvPr>
          <p:cNvPicPr/>
          <p:nvPr userDrawn="1"/>
        </p:nvPicPr>
        <p:blipFill>
          <a:blip r:embed="rId3" cstate="print">
            <a:extLst>
              <a:ext uri="{28A0092B-C50C-407E-A947-70E740481C1C}">
                <a14:useLocalDpi xmlns:a14="http://schemas.microsoft.com/office/drawing/2010/main"/>
              </a:ext>
            </a:extLst>
          </a:blip>
          <a:stretch>
            <a:fillRect/>
          </a:stretch>
        </p:blipFill>
        <p:spPr>
          <a:xfrm>
            <a:off x="5207280" y="3073688"/>
            <a:ext cx="604561" cy="710625"/>
          </a:xfrm>
          <a:prstGeom prst="rect">
            <a:avLst/>
          </a:prstGeom>
          <a:ln w="12700">
            <a:miter lim="400000"/>
          </a:ln>
        </p:spPr>
      </p:pic>
      <p:sp>
        <p:nvSpPr>
          <p:cNvPr id="3" name="Text Placeholder 2">
            <a:extLst>
              <a:ext uri="{FF2B5EF4-FFF2-40B4-BE49-F238E27FC236}">
                <a16:creationId xmlns:a16="http://schemas.microsoft.com/office/drawing/2014/main" id="{ED016E22-7372-D343-B72D-4E2BCF4C6333}"/>
              </a:ext>
            </a:extLst>
          </p:cNvPr>
          <p:cNvSpPr>
            <a:spLocks noGrp="1"/>
          </p:cNvSpPr>
          <p:nvPr>
            <p:ph type="body" sz="quarter" idx="10" hasCustomPrompt="1"/>
          </p:nvPr>
        </p:nvSpPr>
        <p:spPr>
          <a:xfrm>
            <a:off x="6064250" y="2878797"/>
            <a:ext cx="2974086" cy="2238332"/>
          </a:xfrm>
        </p:spPr>
        <p:txBody>
          <a:bodyPr/>
          <a:lstStyle>
            <a:lvl1pPr marL="0" indent="0">
              <a:buFontTx/>
              <a:buNone/>
              <a:defRPr sz="2800" b="1" i="0" baseline="0">
                <a:solidFill>
                  <a:schemeClr val="bg1"/>
                </a:solidFill>
              </a:defRPr>
            </a:lvl1pPr>
          </a:lstStyle>
          <a:p>
            <a:pPr lvl="0"/>
            <a:r>
              <a:rPr lang="en-US" dirty="0"/>
              <a:t>Title</a:t>
            </a:r>
          </a:p>
        </p:txBody>
      </p:sp>
      <p:sp>
        <p:nvSpPr>
          <p:cNvPr id="5" name="Picture Placeholder 4">
            <a:extLst>
              <a:ext uri="{FF2B5EF4-FFF2-40B4-BE49-F238E27FC236}">
                <a16:creationId xmlns:a16="http://schemas.microsoft.com/office/drawing/2014/main" id="{E073C32C-3231-9F47-A4A4-0B8792FBA67F}"/>
              </a:ext>
            </a:extLst>
          </p:cNvPr>
          <p:cNvSpPr>
            <a:spLocks noGrp="1"/>
          </p:cNvSpPr>
          <p:nvPr>
            <p:ph type="pic" sz="quarter" idx="11"/>
          </p:nvPr>
        </p:nvSpPr>
        <p:spPr>
          <a:xfrm>
            <a:off x="1" y="1"/>
            <a:ext cx="4572001" cy="6858001"/>
          </a:xfrm>
        </p:spPr>
        <p:txBody>
          <a:bodyPr>
            <a:normAutofit/>
          </a:bodyPr>
          <a:lstStyle>
            <a:lvl1pPr marL="0" indent="0">
              <a:buFontTx/>
              <a:buNone/>
              <a:defRPr sz="1800" baseline="0"/>
            </a:lvl1pPr>
          </a:lstStyle>
          <a:p>
            <a:endParaRPr lang="en-US" dirty="0"/>
          </a:p>
        </p:txBody>
      </p:sp>
    </p:spTree>
    <p:extLst>
      <p:ext uri="{BB962C8B-B14F-4D97-AF65-F5344CB8AC3E}">
        <p14:creationId xmlns:p14="http://schemas.microsoft.com/office/powerpoint/2010/main" val="44605930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ide Title w Bullets">
    <p:spTree>
      <p:nvGrpSpPr>
        <p:cNvPr id="1" name=""/>
        <p:cNvGrpSpPr/>
        <p:nvPr/>
      </p:nvGrpSpPr>
      <p:grpSpPr>
        <a:xfrm>
          <a:off x="0" y="0"/>
          <a:ext cx="0" cy="0"/>
          <a:chOff x="0" y="0"/>
          <a:chExt cx="0" cy="0"/>
        </a:xfrm>
      </p:grpSpPr>
      <p:sp>
        <p:nvSpPr>
          <p:cNvPr id="59" name="Shape 59"/>
          <p:cNvSpPr/>
          <p:nvPr/>
        </p:nvSpPr>
        <p:spPr>
          <a:xfrm>
            <a:off x="0" y="5834303"/>
            <a:ext cx="9144000" cy="1023699"/>
          </a:xfrm>
          <a:prstGeom prst="rect">
            <a:avLst/>
          </a:prstGeom>
          <a:solidFill>
            <a:srgbClr val="0095DA"/>
          </a:solidFill>
          <a:ln>
            <a:solidFill>
              <a:srgbClr val="4A7EBB"/>
            </a:solidFill>
          </a:ln>
        </p:spPr>
        <p:txBody>
          <a:bodyPr lIns="0" tIns="0" rIns="0" bIns="0" anchor="ctr"/>
          <a:lstStyle/>
          <a:p>
            <a:pPr lvl="0" algn="ctr">
              <a:defRPr>
                <a:solidFill>
                  <a:srgbClr val="FFFFFF"/>
                </a:solidFill>
              </a:defRPr>
            </a:pPr>
            <a:endParaRPr sz="1800"/>
          </a:p>
        </p:txBody>
      </p:sp>
      <p:pic>
        <p:nvPicPr>
          <p:cNvPr id="60" name="image1.pdf" descr="3 circles.pdf"/>
          <p:cNvPicPr/>
          <p:nvPr/>
        </p:nvPicPr>
        <p:blipFill>
          <a:blip r:embed="rId2">
            <a:extLst>
              <a:ext uri="{28A0092B-C50C-407E-A947-70E740481C1C}">
                <a14:useLocalDpi xmlns:a14="http://schemas.microsoft.com/office/drawing/2010/main"/>
              </a:ext>
            </a:extLst>
          </a:blip>
          <a:srcRect/>
          <a:stretch>
            <a:fillRect/>
          </a:stretch>
        </p:blipFill>
        <p:spPr>
          <a:xfrm>
            <a:off x="4372841" y="5980546"/>
            <a:ext cx="398319" cy="215516"/>
          </a:xfrm>
          <a:prstGeom prst="rect">
            <a:avLst/>
          </a:prstGeom>
          <a:ln w="12700">
            <a:miter lim="400000"/>
          </a:ln>
        </p:spPr>
      </p:pic>
      <p:sp>
        <p:nvSpPr>
          <p:cNvPr id="61" name="Shape 61"/>
          <p:cNvSpPr/>
          <p:nvPr/>
        </p:nvSpPr>
        <p:spPr>
          <a:xfrm flipH="1">
            <a:off x="17323" y="6119093"/>
            <a:ext cx="4419023" cy="23092"/>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62" name="Shape 62"/>
          <p:cNvSpPr/>
          <p:nvPr/>
        </p:nvSpPr>
        <p:spPr>
          <a:xfrm flipH="1">
            <a:off x="4724979" y="6096000"/>
            <a:ext cx="4419023" cy="23091"/>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63" name="Shape 63"/>
          <p:cNvSpPr>
            <a:spLocks noGrp="1"/>
          </p:cNvSpPr>
          <p:nvPr>
            <p:ph type="sldNum" sz="quarter" idx="2"/>
          </p:nvPr>
        </p:nvSpPr>
        <p:spPr>
          <a:prstGeom prst="rect">
            <a:avLst/>
          </a:prstGeom>
        </p:spPr>
        <p:txBody>
          <a:bodyPr/>
          <a:lstStyle/>
          <a:p>
            <a:pPr lvl="0"/>
            <a:fld id="{86CB4B4D-7CA3-9044-876B-883B54F8677D}" type="slidenum">
              <a:rPr lang="uk-UA" smtClean="0"/>
              <a:t>‹#›</a:t>
            </a:fld>
            <a:endParaRPr lang="uk-UA"/>
          </a:p>
        </p:txBody>
      </p:sp>
      <p:sp>
        <p:nvSpPr>
          <p:cNvPr id="7" name="Shape 2">
            <a:extLst>
              <a:ext uri="{FF2B5EF4-FFF2-40B4-BE49-F238E27FC236}">
                <a16:creationId xmlns:a16="http://schemas.microsoft.com/office/drawing/2014/main" id="{3C34D951-94AD-A448-ADD9-0CAC3F560839}"/>
              </a:ext>
            </a:extLst>
          </p:cNvPr>
          <p:cNvSpPr/>
          <p:nvPr/>
        </p:nvSpPr>
        <p:spPr>
          <a:xfrm>
            <a:off x="0" y="5834303"/>
            <a:ext cx="9144000" cy="1023699"/>
          </a:xfrm>
          <a:prstGeom prst="rect">
            <a:avLst/>
          </a:prstGeom>
          <a:solidFill>
            <a:srgbClr val="0095DA"/>
          </a:solidFill>
          <a:ln>
            <a:noFill/>
          </a:ln>
          <a:effectLst/>
        </p:spPr>
        <p:txBody>
          <a:bodyPr lIns="0" tIns="0" rIns="0" bIns="0" anchor="ctr"/>
          <a:lstStyle/>
          <a:p>
            <a:pPr lvl="0" algn="ctr">
              <a:defRPr>
                <a:solidFill>
                  <a:srgbClr val="FFFFFF"/>
                </a:solidFill>
              </a:defRPr>
            </a:pPr>
            <a:endParaRPr sz="1800">
              <a:ln>
                <a:noFill/>
              </a:ln>
              <a:effectLst/>
            </a:endParaRPr>
          </a:p>
        </p:txBody>
      </p:sp>
      <p:sp>
        <p:nvSpPr>
          <p:cNvPr id="8" name="Shape 4">
            <a:extLst>
              <a:ext uri="{FF2B5EF4-FFF2-40B4-BE49-F238E27FC236}">
                <a16:creationId xmlns:a16="http://schemas.microsoft.com/office/drawing/2014/main" id="{B1D3D03C-FFEC-6F46-B322-ABE1B707F63C}"/>
              </a:ext>
            </a:extLst>
          </p:cNvPr>
          <p:cNvSpPr/>
          <p:nvPr/>
        </p:nvSpPr>
        <p:spPr>
          <a:xfrm flipH="1">
            <a:off x="17323" y="6119258"/>
            <a:ext cx="4419023" cy="23092"/>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9" name="Shape 5">
            <a:extLst>
              <a:ext uri="{FF2B5EF4-FFF2-40B4-BE49-F238E27FC236}">
                <a16:creationId xmlns:a16="http://schemas.microsoft.com/office/drawing/2014/main" id="{747B4A90-A031-2E40-A2E4-55184EB0B74A}"/>
              </a:ext>
            </a:extLst>
          </p:cNvPr>
          <p:cNvSpPr/>
          <p:nvPr/>
        </p:nvSpPr>
        <p:spPr>
          <a:xfrm flipH="1">
            <a:off x="4724979" y="6095949"/>
            <a:ext cx="4419023" cy="23091"/>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10" name="Oval 9">
            <a:extLst>
              <a:ext uri="{FF2B5EF4-FFF2-40B4-BE49-F238E27FC236}">
                <a16:creationId xmlns:a16="http://schemas.microsoft.com/office/drawing/2014/main" id="{57CCD8F3-0D8B-AC4C-86E4-8EBFC6FE2B22}"/>
              </a:ext>
            </a:extLst>
          </p:cNvPr>
          <p:cNvSpPr/>
          <p:nvPr/>
        </p:nvSpPr>
        <p:spPr>
          <a:xfrm>
            <a:off x="4415644" y="5859583"/>
            <a:ext cx="83538" cy="51934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1" name="Oval 10">
            <a:extLst>
              <a:ext uri="{FF2B5EF4-FFF2-40B4-BE49-F238E27FC236}">
                <a16:creationId xmlns:a16="http://schemas.microsoft.com/office/drawing/2014/main" id="{7E66E2DB-53A4-7E45-A13F-DDDBF4FC4DE9}"/>
              </a:ext>
            </a:extLst>
          </p:cNvPr>
          <p:cNvSpPr/>
          <p:nvPr/>
        </p:nvSpPr>
        <p:spPr>
          <a:xfrm>
            <a:off x="4654470" y="5859583"/>
            <a:ext cx="83538" cy="51934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2" name="Oval 11">
            <a:extLst>
              <a:ext uri="{FF2B5EF4-FFF2-40B4-BE49-F238E27FC236}">
                <a16:creationId xmlns:a16="http://schemas.microsoft.com/office/drawing/2014/main" id="{82BD09E8-F2B8-9240-B68A-A32CF55EF6BD}"/>
              </a:ext>
            </a:extLst>
          </p:cNvPr>
          <p:cNvSpPr/>
          <p:nvPr/>
        </p:nvSpPr>
        <p:spPr>
          <a:xfrm>
            <a:off x="4535057" y="5859583"/>
            <a:ext cx="83538" cy="51934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3" name="Shape 2">
            <a:extLst>
              <a:ext uri="{FF2B5EF4-FFF2-40B4-BE49-F238E27FC236}">
                <a16:creationId xmlns:a16="http://schemas.microsoft.com/office/drawing/2014/main" id="{D9DE6FA9-767B-AE40-94EF-0F8122657F96}"/>
              </a:ext>
            </a:extLst>
          </p:cNvPr>
          <p:cNvSpPr/>
          <p:nvPr userDrawn="1"/>
        </p:nvSpPr>
        <p:spPr>
          <a:xfrm>
            <a:off x="0" y="5834303"/>
            <a:ext cx="9144000" cy="1023699"/>
          </a:xfrm>
          <a:prstGeom prst="rect">
            <a:avLst/>
          </a:prstGeom>
          <a:solidFill>
            <a:srgbClr val="0095DA"/>
          </a:solidFill>
          <a:ln>
            <a:noFill/>
          </a:ln>
          <a:effectLst/>
        </p:spPr>
        <p:txBody>
          <a:bodyPr lIns="0" tIns="0" rIns="0" bIns="0" anchor="ctr"/>
          <a:lstStyle/>
          <a:p>
            <a:pPr lvl="0" algn="ctr">
              <a:defRPr>
                <a:solidFill>
                  <a:srgbClr val="FFFFFF"/>
                </a:solidFill>
              </a:defRPr>
            </a:pPr>
            <a:endParaRPr sz="1800">
              <a:ln>
                <a:noFill/>
              </a:ln>
              <a:effectLst/>
            </a:endParaRPr>
          </a:p>
        </p:txBody>
      </p:sp>
      <p:sp>
        <p:nvSpPr>
          <p:cNvPr id="14" name="Shape 4">
            <a:extLst>
              <a:ext uri="{FF2B5EF4-FFF2-40B4-BE49-F238E27FC236}">
                <a16:creationId xmlns:a16="http://schemas.microsoft.com/office/drawing/2014/main" id="{4E15F988-042E-8D4E-A36A-D06A85A4A195}"/>
              </a:ext>
            </a:extLst>
          </p:cNvPr>
          <p:cNvSpPr/>
          <p:nvPr userDrawn="1"/>
        </p:nvSpPr>
        <p:spPr>
          <a:xfrm flipH="1">
            <a:off x="17323" y="6119258"/>
            <a:ext cx="4419023" cy="23092"/>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15" name="Shape 5">
            <a:extLst>
              <a:ext uri="{FF2B5EF4-FFF2-40B4-BE49-F238E27FC236}">
                <a16:creationId xmlns:a16="http://schemas.microsoft.com/office/drawing/2014/main" id="{DBF747C1-2F71-3843-946E-08C5D392C21D}"/>
              </a:ext>
            </a:extLst>
          </p:cNvPr>
          <p:cNvSpPr/>
          <p:nvPr userDrawn="1"/>
        </p:nvSpPr>
        <p:spPr>
          <a:xfrm flipH="1">
            <a:off x="4724979" y="6095949"/>
            <a:ext cx="4419023" cy="23091"/>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16" name="Oval 15">
            <a:extLst>
              <a:ext uri="{FF2B5EF4-FFF2-40B4-BE49-F238E27FC236}">
                <a16:creationId xmlns:a16="http://schemas.microsoft.com/office/drawing/2014/main" id="{238CA7F1-494E-B74D-8C92-298407F8317B}"/>
              </a:ext>
            </a:extLst>
          </p:cNvPr>
          <p:cNvSpPr/>
          <p:nvPr userDrawn="1"/>
        </p:nvSpPr>
        <p:spPr>
          <a:xfrm>
            <a:off x="4415644" y="5859583"/>
            <a:ext cx="83538" cy="51934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7" name="Oval 16">
            <a:extLst>
              <a:ext uri="{FF2B5EF4-FFF2-40B4-BE49-F238E27FC236}">
                <a16:creationId xmlns:a16="http://schemas.microsoft.com/office/drawing/2014/main" id="{078BC990-F507-054E-8E59-9B48C3CBCF01}"/>
              </a:ext>
            </a:extLst>
          </p:cNvPr>
          <p:cNvSpPr/>
          <p:nvPr userDrawn="1"/>
        </p:nvSpPr>
        <p:spPr>
          <a:xfrm>
            <a:off x="4654470" y="5859583"/>
            <a:ext cx="83538" cy="51934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8" name="Oval 17">
            <a:extLst>
              <a:ext uri="{FF2B5EF4-FFF2-40B4-BE49-F238E27FC236}">
                <a16:creationId xmlns:a16="http://schemas.microsoft.com/office/drawing/2014/main" id="{CBF0903B-7354-C844-968F-56FC6BB4EE95}"/>
              </a:ext>
            </a:extLst>
          </p:cNvPr>
          <p:cNvSpPr/>
          <p:nvPr userDrawn="1"/>
        </p:nvSpPr>
        <p:spPr>
          <a:xfrm>
            <a:off x="4535057" y="5859583"/>
            <a:ext cx="83538" cy="51934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9" name="Shape 56">
            <a:extLst>
              <a:ext uri="{FF2B5EF4-FFF2-40B4-BE49-F238E27FC236}">
                <a16:creationId xmlns:a16="http://schemas.microsoft.com/office/drawing/2014/main" id="{7C0669CF-DCE3-2E48-9C2A-7E3260BD2DE6}"/>
              </a:ext>
            </a:extLst>
          </p:cNvPr>
          <p:cNvSpPr>
            <a:spLocks noGrp="1"/>
          </p:cNvSpPr>
          <p:nvPr>
            <p:ph type="title"/>
          </p:nvPr>
        </p:nvSpPr>
        <p:spPr>
          <a:xfrm>
            <a:off x="618685" y="1340673"/>
            <a:ext cx="3567019" cy="1691027"/>
          </a:xfrm>
          <a:prstGeom prst="rect">
            <a:avLst/>
          </a:prstGeom>
        </p:spPr>
        <p:txBody>
          <a:bodyPr/>
          <a:lstStyle>
            <a:lvl1pPr algn="l">
              <a:defRPr b="1" i="0">
                <a:solidFill>
                  <a:srgbClr val="0095DA"/>
                </a:solidFill>
              </a:defRPr>
            </a:lvl1pPr>
          </a:lstStyle>
          <a:p>
            <a:pPr lvl="0">
              <a:defRPr sz="1800"/>
            </a:pPr>
            <a:r>
              <a:rPr lang="en-US" sz="4400" dirty="0"/>
              <a:t>Click to edit Master title style</a:t>
            </a:r>
          </a:p>
        </p:txBody>
      </p:sp>
      <p:sp>
        <p:nvSpPr>
          <p:cNvPr id="20" name="Shape 41">
            <a:extLst>
              <a:ext uri="{FF2B5EF4-FFF2-40B4-BE49-F238E27FC236}">
                <a16:creationId xmlns:a16="http://schemas.microsoft.com/office/drawing/2014/main" id="{A442EC25-7215-BA4A-831E-F40F6EB1A005}"/>
              </a:ext>
            </a:extLst>
          </p:cNvPr>
          <p:cNvSpPr>
            <a:spLocks noGrp="1"/>
          </p:cNvSpPr>
          <p:nvPr>
            <p:ph type="body" idx="1"/>
          </p:nvPr>
        </p:nvSpPr>
        <p:spPr>
          <a:xfrm>
            <a:off x="4618595" y="838123"/>
            <a:ext cx="5380892" cy="5257801"/>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lvl="0">
              <a:defRPr sz="1800"/>
            </a:pPr>
            <a:r>
              <a:rPr lang="en-US" sz="2800" dirty="0"/>
              <a:t>Edit Master text styles</a:t>
            </a:r>
          </a:p>
          <a:p>
            <a:pPr lvl="1">
              <a:defRPr sz="1800"/>
            </a:pPr>
            <a:r>
              <a:rPr lang="en-US" sz="2800" dirty="0"/>
              <a:t>Second level</a:t>
            </a:r>
          </a:p>
          <a:p>
            <a:pPr lvl="2">
              <a:defRPr sz="1800"/>
            </a:pPr>
            <a:r>
              <a:rPr lang="en-US" sz="2800" dirty="0"/>
              <a:t>Third level</a:t>
            </a:r>
          </a:p>
          <a:p>
            <a:pPr lvl="3">
              <a:defRPr sz="1800"/>
            </a:pPr>
            <a:r>
              <a:rPr lang="en-US" sz="2800" dirty="0"/>
              <a:t>Fourth level</a:t>
            </a:r>
          </a:p>
          <a:p>
            <a:pPr lvl="4">
              <a:defRPr sz="1800"/>
            </a:pPr>
            <a:r>
              <a:rPr lang="en-US" sz="2800" dirty="0"/>
              <a:t>Fifth level</a:t>
            </a:r>
            <a:endParaRPr sz="2800" dirty="0"/>
          </a:p>
        </p:txBody>
      </p:sp>
    </p:spTree>
    <p:extLst>
      <p:ext uri="{BB962C8B-B14F-4D97-AF65-F5344CB8AC3E}">
        <p14:creationId xmlns:p14="http://schemas.microsoft.com/office/powerpoint/2010/main" val="217563395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52" name="Shape 52"/>
          <p:cNvSpPr/>
          <p:nvPr/>
        </p:nvSpPr>
        <p:spPr>
          <a:xfrm>
            <a:off x="0" y="5834303"/>
            <a:ext cx="9144000" cy="1023699"/>
          </a:xfrm>
          <a:prstGeom prst="rect">
            <a:avLst/>
          </a:prstGeom>
          <a:solidFill>
            <a:srgbClr val="0095DA"/>
          </a:solidFill>
          <a:ln>
            <a:solidFill>
              <a:srgbClr val="4A7EBB"/>
            </a:solidFill>
          </a:ln>
        </p:spPr>
        <p:txBody>
          <a:bodyPr lIns="0" tIns="0" rIns="0" bIns="0" anchor="ctr"/>
          <a:lstStyle/>
          <a:p>
            <a:pPr lvl="0" algn="ctr">
              <a:defRPr>
                <a:solidFill>
                  <a:srgbClr val="FFFFFF"/>
                </a:solidFill>
              </a:defRPr>
            </a:pPr>
            <a:endParaRPr sz="1800" b="0" cap="none" spc="0">
              <a:ln>
                <a:noFill/>
              </a:ln>
              <a:solidFill>
                <a:schemeClr val="tx1"/>
              </a:solidFill>
              <a:effectLst/>
            </a:endParaRPr>
          </a:p>
        </p:txBody>
      </p:sp>
      <p:sp>
        <p:nvSpPr>
          <p:cNvPr id="54" name="Shape 54"/>
          <p:cNvSpPr/>
          <p:nvPr/>
        </p:nvSpPr>
        <p:spPr>
          <a:xfrm flipH="1">
            <a:off x="17323" y="6119093"/>
            <a:ext cx="4419023" cy="23092"/>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56" name="Shape 56"/>
          <p:cNvSpPr>
            <a:spLocks noGrp="1"/>
          </p:cNvSpPr>
          <p:nvPr>
            <p:ph type="title"/>
          </p:nvPr>
        </p:nvSpPr>
        <p:spPr>
          <a:xfrm>
            <a:off x="457200" y="62797"/>
            <a:ext cx="8229600" cy="1508124"/>
          </a:xfrm>
          <a:prstGeom prst="rect">
            <a:avLst/>
          </a:prstGeom>
        </p:spPr>
        <p:txBody>
          <a:bodyPr/>
          <a:lstStyle>
            <a:lvl1pPr>
              <a:defRPr b="1" i="0">
                <a:solidFill>
                  <a:srgbClr val="0095DA"/>
                </a:solidFill>
              </a:defRPr>
            </a:lvl1pPr>
          </a:lstStyle>
          <a:p>
            <a:pPr lvl="0">
              <a:defRPr sz="1800"/>
            </a:pPr>
            <a:r>
              <a:rPr lang="en-US" sz="4400" dirty="0"/>
              <a:t>Click to edit Master title style</a:t>
            </a:r>
          </a:p>
        </p:txBody>
      </p:sp>
      <p:sp>
        <p:nvSpPr>
          <p:cNvPr id="57" name="Shape 57"/>
          <p:cNvSpPr>
            <a:spLocks noGrp="1"/>
          </p:cNvSpPr>
          <p:nvPr>
            <p:ph type="sldNum" sz="quarter" idx="2"/>
          </p:nvPr>
        </p:nvSpPr>
        <p:spPr>
          <a:prstGeom prst="rect">
            <a:avLst/>
          </a:prstGeom>
        </p:spPr>
        <p:txBody>
          <a:bodyPr/>
          <a:lstStyle/>
          <a:p>
            <a:pPr lvl="0"/>
            <a:fld id="{86CB4B4D-7CA3-9044-876B-883B54F8677D}" type="slidenum">
              <a:rPr lang="uk-UA" smtClean="0"/>
              <a:t>‹#›</a:t>
            </a:fld>
            <a:endParaRPr lang="uk-UA"/>
          </a:p>
        </p:txBody>
      </p:sp>
      <p:grpSp>
        <p:nvGrpSpPr>
          <p:cNvPr id="8" name="Group 7"/>
          <p:cNvGrpSpPr/>
          <p:nvPr/>
        </p:nvGrpSpPr>
        <p:grpSpPr>
          <a:xfrm>
            <a:off x="4415645" y="5859419"/>
            <a:ext cx="4728357" cy="519348"/>
            <a:chOff x="4415644" y="4394688"/>
            <a:chExt cx="4728357" cy="389511"/>
          </a:xfrm>
        </p:grpSpPr>
        <p:sp>
          <p:nvSpPr>
            <p:cNvPr id="10" name="Shape 5"/>
            <p:cNvSpPr/>
            <p:nvPr/>
          </p:nvSpPr>
          <p:spPr>
            <a:xfrm flipH="1">
              <a:off x="4724978" y="4571962"/>
              <a:ext cx="4419023" cy="17318"/>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11" name="Oval 10"/>
            <p:cNvSpPr/>
            <p:nvPr/>
          </p:nvSpPr>
          <p:spPr>
            <a:xfrm>
              <a:off x="4415644" y="4394688"/>
              <a:ext cx="83538" cy="389511"/>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2" name="Oval 11"/>
            <p:cNvSpPr/>
            <p:nvPr/>
          </p:nvSpPr>
          <p:spPr>
            <a:xfrm>
              <a:off x="4654470" y="4394688"/>
              <a:ext cx="83538" cy="389511"/>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3" name="Oval 12"/>
            <p:cNvSpPr/>
            <p:nvPr/>
          </p:nvSpPr>
          <p:spPr>
            <a:xfrm>
              <a:off x="4535057" y="4394688"/>
              <a:ext cx="83538" cy="389511"/>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grpSp>
      <p:sp>
        <p:nvSpPr>
          <p:cNvPr id="14" name="Shape 2">
            <a:extLst>
              <a:ext uri="{FF2B5EF4-FFF2-40B4-BE49-F238E27FC236}">
                <a16:creationId xmlns:a16="http://schemas.microsoft.com/office/drawing/2014/main" id="{1EC1D2A8-24D3-874F-864C-206DD8A47DC6}"/>
              </a:ext>
            </a:extLst>
          </p:cNvPr>
          <p:cNvSpPr/>
          <p:nvPr/>
        </p:nvSpPr>
        <p:spPr>
          <a:xfrm>
            <a:off x="0" y="5834303"/>
            <a:ext cx="9144000" cy="1023699"/>
          </a:xfrm>
          <a:prstGeom prst="rect">
            <a:avLst/>
          </a:prstGeom>
          <a:solidFill>
            <a:srgbClr val="0095DA"/>
          </a:solidFill>
          <a:ln>
            <a:noFill/>
          </a:ln>
          <a:effectLst/>
        </p:spPr>
        <p:txBody>
          <a:bodyPr lIns="0" tIns="0" rIns="0" bIns="0" anchor="ctr"/>
          <a:lstStyle/>
          <a:p>
            <a:pPr lvl="0" algn="ctr">
              <a:defRPr>
                <a:solidFill>
                  <a:srgbClr val="FFFFFF"/>
                </a:solidFill>
              </a:defRPr>
            </a:pPr>
            <a:endParaRPr sz="1800">
              <a:ln>
                <a:noFill/>
              </a:ln>
              <a:effectLst/>
            </a:endParaRPr>
          </a:p>
        </p:txBody>
      </p:sp>
      <p:sp>
        <p:nvSpPr>
          <p:cNvPr id="15" name="Shape 4">
            <a:extLst>
              <a:ext uri="{FF2B5EF4-FFF2-40B4-BE49-F238E27FC236}">
                <a16:creationId xmlns:a16="http://schemas.microsoft.com/office/drawing/2014/main" id="{CE6E5C3A-CB85-514A-BCC0-F6B505D5B10D}"/>
              </a:ext>
            </a:extLst>
          </p:cNvPr>
          <p:cNvSpPr/>
          <p:nvPr/>
        </p:nvSpPr>
        <p:spPr>
          <a:xfrm flipH="1">
            <a:off x="17323" y="6119258"/>
            <a:ext cx="4419023" cy="23092"/>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16" name="Shape 5">
            <a:extLst>
              <a:ext uri="{FF2B5EF4-FFF2-40B4-BE49-F238E27FC236}">
                <a16:creationId xmlns:a16="http://schemas.microsoft.com/office/drawing/2014/main" id="{23EB9F3F-B308-BA44-AE11-E68EF5BFA0CB}"/>
              </a:ext>
            </a:extLst>
          </p:cNvPr>
          <p:cNvSpPr/>
          <p:nvPr/>
        </p:nvSpPr>
        <p:spPr>
          <a:xfrm flipH="1">
            <a:off x="4724979" y="6095949"/>
            <a:ext cx="4419023" cy="23091"/>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17" name="Oval 16">
            <a:extLst>
              <a:ext uri="{FF2B5EF4-FFF2-40B4-BE49-F238E27FC236}">
                <a16:creationId xmlns:a16="http://schemas.microsoft.com/office/drawing/2014/main" id="{E4662D88-E774-7241-9B6B-B3F0D1F4EF2E}"/>
              </a:ext>
            </a:extLst>
          </p:cNvPr>
          <p:cNvSpPr/>
          <p:nvPr/>
        </p:nvSpPr>
        <p:spPr>
          <a:xfrm>
            <a:off x="4415644" y="5859583"/>
            <a:ext cx="83538" cy="51934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8" name="Oval 17">
            <a:extLst>
              <a:ext uri="{FF2B5EF4-FFF2-40B4-BE49-F238E27FC236}">
                <a16:creationId xmlns:a16="http://schemas.microsoft.com/office/drawing/2014/main" id="{D0E4D231-883F-1246-B52E-3504D0BE94D2}"/>
              </a:ext>
            </a:extLst>
          </p:cNvPr>
          <p:cNvSpPr/>
          <p:nvPr/>
        </p:nvSpPr>
        <p:spPr>
          <a:xfrm>
            <a:off x="4654470" y="5859583"/>
            <a:ext cx="83538" cy="51934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9" name="Oval 18">
            <a:extLst>
              <a:ext uri="{FF2B5EF4-FFF2-40B4-BE49-F238E27FC236}">
                <a16:creationId xmlns:a16="http://schemas.microsoft.com/office/drawing/2014/main" id="{4196A135-806E-7746-ACE5-F66A85CD871F}"/>
              </a:ext>
            </a:extLst>
          </p:cNvPr>
          <p:cNvSpPr/>
          <p:nvPr/>
        </p:nvSpPr>
        <p:spPr>
          <a:xfrm>
            <a:off x="4535057" y="5859583"/>
            <a:ext cx="83538" cy="51934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0" name="Shape 2">
            <a:extLst>
              <a:ext uri="{FF2B5EF4-FFF2-40B4-BE49-F238E27FC236}">
                <a16:creationId xmlns:a16="http://schemas.microsoft.com/office/drawing/2014/main" id="{36D97B47-588C-894B-BD12-F9E408509447}"/>
              </a:ext>
            </a:extLst>
          </p:cNvPr>
          <p:cNvSpPr/>
          <p:nvPr userDrawn="1"/>
        </p:nvSpPr>
        <p:spPr>
          <a:xfrm>
            <a:off x="0" y="5834303"/>
            <a:ext cx="9144000" cy="1023699"/>
          </a:xfrm>
          <a:prstGeom prst="rect">
            <a:avLst/>
          </a:prstGeom>
          <a:solidFill>
            <a:srgbClr val="0095DA"/>
          </a:solidFill>
          <a:ln>
            <a:noFill/>
          </a:ln>
          <a:effectLst/>
        </p:spPr>
        <p:txBody>
          <a:bodyPr lIns="0" tIns="0" rIns="0" bIns="0" anchor="ctr"/>
          <a:lstStyle/>
          <a:p>
            <a:pPr lvl="0" algn="ctr">
              <a:defRPr>
                <a:solidFill>
                  <a:srgbClr val="FFFFFF"/>
                </a:solidFill>
              </a:defRPr>
            </a:pPr>
            <a:endParaRPr sz="1800">
              <a:ln>
                <a:noFill/>
              </a:ln>
              <a:effectLst/>
            </a:endParaRPr>
          </a:p>
        </p:txBody>
      </p:sp>
      <p:sp>
        <p:nvSpPr>
          <p:cNvPr id="21" name="Shape 4">
            <a:extLst>
              <a:ext uri="{FF2B5EF4-FFF2-40B4-BE49-F238E27FC236}">
                <a16:creationId xmlns:a16="http://schemas.microsoft.com/office/drawing/2014/main" id="{5C29083C-D893-B84B-9EA1-8B08D379BC48}"/>
              </a:ext>
            </a:extLst>
          </p:cNvPr>
          <p:cNvSpPr/>
          <p:nvPr userDrawn="1"/>
        </p:nvSpPr>
        <p:spPr>
          <a:xfrm flipH="1">
            <a:off x="17323" y="6119258"/>
            <a:ext cx="4419023" cy="23092"/>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22" name="Shape 5">
            <a:extLst>
              <a:ext uri="{FF2B5EF4-FFF2-40B4-BE49-F238E27FC236}">
                <a16:creationId xmlns:a16="http://schemas.microsoft.com/office/drawing/2014/main" id="{2A0DCCA3-A378-4F4D-B7B9-AB833C63C7B5}"/>
              </a:ext>
            </a:extLst>
          </p:cNvPr>
          <p:cNvSpPr/>
          <p:nvPr userDrawn="1"/>
        </p:nvSpPr>
        <p:spPr>
          <a:xfrm flipH="1">
            <a:off x="4724979" y="6095949"/>
            <a:ext cx="4419023" cy="23091"/>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23" name="Oval 22">
            <a:extLst>
              <a:ext uri="{FF2B5EF4-FFF2-40B4-BE49-F238E27FC236}">
                <a16:creationId xmlns:a16="http://schemas.microsoft.com/office/drawing/2014/main" id="{7E0C3E70-AC35-0B41-929C-67CD3DCE04B4}"/>
              </a:ext>
            </a:extLst>
          </p:cNvPr>
          <p:cNvSpPr/>
          <p:nvPr userDrawn="1"/>
        </p:nvSpPr>
        <p:spPr>
          <a:xfrm>
            <a:off x="4415644" y="5859583"/>
            <a:ext cx="83538" cy="51934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4" name="Oval 23">
            <a:extLst>
              <a:ext uri="{FF2B5EF4-FFF2-40B4-BE49-F238E27FC236}">
                <a16:creationId xmlns:a16="http://schemas.microsoft.com/office/drawing/2014/main" id="{726C60F6-84B6-E848-90CF-1265B627F422}"/>
              </a:ext>
            </a:extLst>
          </p:cNvPr>
          <p:cNvSpPr/>
          <p:nvPr userDrawn="1"/>
        </p:nvSpPr>
        <p:spPr>
          <a:xfrm>
            <a:off x="4654470" y="5859583"/>
            <a:ext cx="83538" cy="51934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5" name="Oval 24">
            <a:extLst>
              <a:ext uri="{FF2B5EF4-FFF2-40B4-BE49-F238E27FC236}">
                <a16:creationId xmlns:a16="http://schemas.microsoft.com/office/drawing/2014/main" id="{3C5C25F6-2B54-4240-93B5-245CB38D923C}"/>
              </a:ext>
            </a:extLst>
          </p:cNvPr>
          <p:cNvSpPr/>
          <p:nvPr userDrawn="1"/>
        </p:nvSpPr>
        <p:spPr>
          <a:xfrm>
            <a:off x="4535057" y="5859583"/>
            <a:ext cx="83538" cy="51934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6" name="Shape 4">
            <a:extLst>
              <a:ext uri="{FF2B5EF4-FFF2-40B4-BE49-F238E27FC236}">
                <a16:creationId xmlns:a16="http://schemas.microsoft.com/office/drawing/2014/main" id="{9946AFF0-D062-EF48-ABA6-34D181B75944}"/>
              </a:ext>
            </a:extLst>
          </p:cNvPr>
          <p:cNvSpPr/>
          <p:nvPr userDrawn="1"/>
        </p:nvSpPr>
        <p:spPr>
          <a:xfrm flipV="1">
            <a:off x="1" y="1603520"/>
            <a:ext cx="9144000" cy="0"/>
          </a:xfrm>
          <a:prstGeom prst="line">
            <a:avLst/>
          </a:prstGeom>
          <a:ln>
            <a:solidFill>
              <a:srgbClr val="0095DA"/>
            </a:solidFill>
          </a:ln>
        </p:spPr>
        <p:txBody>
          <a:bodyPr lIns="0" tIns="0" rIns="0" bIns="0"/>
          <a:lstStyle/>
          <a:p>
            <a:pPr lvl="0" defTabSz="457200">
              <a:defRPr sz="1200">
                <a:latin typeface="+mn-lt"/>
                <a:ea typeface="+mn-ea"/>
                <a:cs typeface="+mn-cs"/>
                <a:sym typeface="Helvetica"/>
              </a:defRPr>
            </a:pPr>
            <a:endParaRPr sz="1200"/>
          </a:p>
        </p:txBody>
      </p:sp>
    </p:spTree>
    <p:extLst>
      <p:ext uri="{BB962C8B-B14F-4D97-AF65-F5344CB8AC3E}">
        <p14:creationId xmlns:p14="http://schemas.microsoft.com/office/powerpoint/2010/main" val="313634132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w Chart">
    <p:spTree>
      <p:nvGrpSpPr>
        <p:cNvPr id="1" name=""/>
        <p:cNvGrpSpPr/>
        <p:nvPr/>
      </p:nvGrpSpPr>
      <p:grpSpPr>
        <a:xfrm>
          <a:off x="0" y="0"/>
          <a:ext cx="0" cy="0"/>
          <a:chOff x="0" y="0"/>
          <a:chExt cx="0" cy="0"/>
        </a:xfrm>
      </p:grpSpPr>
      <p:sp>
        <p:nvSpPr>
          <p:cNvPr id="52" name="Shape 52"/>
          <p:cNvSpPr/>
          <p:nvPr/>
        </p:nvSpPr>
        <p:spPr>
          <a:xfrm>
            <a:off x="0" y="5834303"/>
            <a:ext cx="9144000" cy="1023699"/>
          </a:xfrm>
          <a:prstGeom prst="rect">
            <a:avLst/>
          </a:prstGeom>
          <a:solidFill>
            <a:srgbClr val="0095DA"/>
          </a:solidFill>
          <a:ln>
            <a:solidFill>
              <a:srgbClr val="4A7EBB"/>
            </a:solidFill>
          </a:ln>
        </p:spPr>
        <p:txBody>
          <a:bodyPr lIns="0" tIns="0" rIns="0" bIns="0" anchor="ctr"/>
          <a:lstStyle/>
          <a:p>
            <a:pPr lvl="0" algn="ctr">
              <a:defRPr>
                <a:solidFill>
                  <a:srgbClr val="FFFFFF"/>
                </a:solidFill>
              </a:defRPr>
            </a:pPr>
            <a:endParaRPr sz="1800" b="0" cap="none" spc="0">
              <a:ln>
                <a:noFill/>
              </a:ln>
              <a:solidFill>
                <a:schemeClr val="tx1"/>
              </a:solidFill>
              <a:effectLst/>
            </a:endParaRPr>
          </a:p>
        </p:txBody>
      </p:sp>
      <p:sp>
        <p:nvSpPr>
          <p:cNvPr id="54" name="Shape 54"/>
          <p:cNvSpPr/>
          <p:nvPr/>
        </p:nvSpPr>
        <p:spPr>
          <a:xfrm flipH="1">
            <a:off x="17323" y="6119093"/>
            <a:ext cx="4419023" cy="23092"/>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56" name="Shape 56"/>
          <p:cNvSpPr>
            <a:spLocks noGrp="1"/>
          </p:cNvSpPr>
          <p:nvPr>
            <p:ph type="title"/>
          </p:nvPr>
        </p:nvSpPr>
        <p:spPr>
          <a:xfrm>
            <a:off x="457200" y="62797"/>
            <a:ext cx="8229600" cy="1508124"/>
          </a:xfrm>
          <a:prstGeom prst="rect">
            <a:avLst/>
          </a:prstGeom>
        </p:spPr>
        <p:txBody>
          <a:bodyPr/>
          <a:lstStyle>
            <a:lvl1pPr>
              <a:defRPr b="1" i="0">
                <a:solidFill>
                  <a:srgbClr val="0095DA"/>
                </a:solidFill>
              </a:defRPr>
            </a:lvl1pPr>
          </a:lstStyle>
          <a:p>
            <a:pPr lvl="0">
              <a:defRPr sz="1800"/>
            </a:pPr>
            <a:r>
              <a:rPr lang="en-US" sz="4400" dirty="0"/>
              <a:t>Click to edit Master title style</a:t>
            </a:r>
          </a:p>
        </p:txBody>
      </p:sp>
      <p:sp>
        <p:nvSpPr>
          <p:cNvPr id="57" name="Shape 57"/>
          <p:cNvSpPr>
            <a:spLocks noGrp="1"/>
          </p:cNvSpPr>
          <p:nvPr>
            <p:ph type="sldNum" sz="quarter" idx="2"/>
          </p:nvPr>
        </p:nvSpPr>
        <p:spPr>
          <a:prstGeom prst="rect">
            <a:avLst/>
          </a:prstGeom>
        </p:spPr>
        <p:txBody>
          <a:bodyPr/>
          <a:lstStyle/>
          <a:p>
            <a:pPr lvl="0"/>
            <a:fld id="{86CB4B4D-7CA3-9044-876B-883B54F8677D}" type="slidenum">
              <a:rPr lang="uk-UA" smtClean="0"/>
              <a:t>‹#›</a:t>
            </a:fld>
            <a:endParaRPr lang="uk-UA"/>
          </a:p>
        </p:txBody>
      </p:sp>
      <p:grpSp>
        <p:nvGrpSpPr>
          <p:cNvPr id="8" name="Group 7"/>
          <p:cNvGrpSpPr/>
          <p:nvPr/>
        </p:nvGrpSpPr>
        <p:grpSpPr>
          <a:xfrm>
            <a:off x="4415645" y="5859419"/>
            <a:ext cx="4728357" cy="519348"/>
            <a:chOff x="4415644" y="4394688"/>
            <a:chExt cx="4728357" cy="389511"/>
          </a:xfrm>
        </p:grpSpPr>
        <p:sp>
          <p:nvSpPr>
            <p:cNvPr id="10" name="Shape 5"/>
            <p:cNvSpPr/>
            <p:nvPr/>
          </p:nvSpPr>
          <p:spPr>
            <a:xfrm flipH="1">
              <a:off x="4724978" y="4571962"/>
              <a:ext cx="4419023" cy="17318"/>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11" name="Oval 10"/>
            <p:cNvSpPr/>
            <p:nvPr/>
          </p:nvSpPr>
          <p:spPr>
            <a:xfrm>
              <a:off x="4415644" y="4394688"/>
              <a:ext cx="83538" cy="389511"/>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2" name="Oval 11"/>
            <p:cNvSpPr/>
            <p:nvPr/>
          </p:nvSpPr>
          <p:spPr>
            <a:xfrm>
              <a:off x="4654470" y="4394688"/>
              <a:ext cx="83538" cy="389511"/>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3" name="Oval 12"/>
            <p:cNvSpPr/>
            <p:nvPr/>
          </p:nvSpPr>
          <p:spPr>
            <a:xfrm>
              <a:off x="4535057" y="4394688"/>
              <a:ext cx="83538" cy="389511"/>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grpSp>
      <p:sp>
        <p:nvSpPr>
          <p:cNvPr id="14" name="Shape 2">
            <a:extLst>
              <a:ext uri="{FF2B5EF4-FFF2-40B4-BE49-F238E27FC236}">
                <a16:creationId xmlns:a16="http://schemas.microsoft.com/office/drawing/2014/main" id="{1EC1D2A8-24D3-874F-864C-206DD8A47DC6}"/>
              </a:ext>
            </a:extLst>
          </p:cNvPr>
          <p:cNvSpPr/>
          <p:nvPr/>
        </p:nvSpPr>
        <p:spPr>
          <a:xfrm>
            <a:off x="0" y="5834303"/>
            <a:ext cx="9144000" cy="1023699"/>
          </a:xfrm>
          <a:prstGeom prst="rect">
            <a:avLst/>
          </a:prstGeom>
          <a:solidFill>
            <a:srgbClr val="0095DA"/>
          </a:solidFill>
          <a:ln>
            <a:noFill/>
          </a:ln>
          <a:effectLst/>
        </p:spPr>
        <p:txBody>
          <a:bodyPr lIns="0" tIns="0" rIns="0" bIns="0" anchor="ctr"/>
          <a:lstStyle/>
          <a:p>
            <a:pPr lvl="0" algn="ctr">
              <a:defRPr>
                <a:solidFill>
                  <a:srgbClr val="FFFFFF"/>
                </a:solidFill>
              </a:defRPr>
            </a:pPr>
            <a:endParaRPr sz="1800">
              <a:ln>
                <a:noFill/>
              </a:ln>
              <a:effectLst/>
            </a:endParaRPr>
          </a:p>
        </p:txBody>
      </p:sp>
      <p:sp>
        <p:nvSpPr>
          <p:cNvPr id="15" name="Shape 4">
            <a:extLst>
              <a:ext uri="{FF2B5EF4-FFF2-40B4-BE49-F238E27FC236}">
                <a16:creationId xmlns:a16="http://schemas.microsoft.com/office/drawing/2014/main" id="{CE6E5C3A-CB85-514A-BCC0-F6B505D5B10D}"/>
              </a:ext>
            </a:extLst>
          </p:cNvPr>
          <p:cNvSpPr/>
          <p:nvPr/>
        </p:nvSpPr>
        <p:spPr>
          <a:xfrm flipH="1">
            <a:off x="17323" y="6119258"/>
            <a:ext cx="4419023" cy="23092"/>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16" name="Shape 5">
            <a:extLst>
              <a:ext uri="{FF2B5EF4-FFF2-40B4-BE49-F238E27FC236}">
                <a16:creationId xmlns:a16="http://schemas.microsoft.com/office/drawing/2014/main" id="{23EB9F3F-B308-BA44-AE11-E68EF5BFA0CB}"/>
              </a:ext>
            </a:extLst>
          </p:cNvPr>
          <p:cNvSpPr/>
          <p:nvPr/>
        </p:nvSpPr>
        <p:spPr>
          <a:xfrm flipH="1">
            <a:off x="4724979" y="6095949"/>
            <a:ext cx="4419023" cy="23091"/>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17" name="Oval 16">
            <a:extLst>
              <a:ext uri="{FF2B5EF4-FFF2-40B4-BE49-F238E27FC236}">
                <a16:creationId xmlns:a16="http://schemas.microsoft.com/office/drawing/2014/main" id="{E4662D88-E774-7241-9B6B-B3F0D1F4EF2E}"/>
              </a:ext>
            </a:extLst>
          </p:cNvPr>
          <p:cNvSpPr/>
          <p:nvPr/>
        </p:nvSpPr>
        <p:spPr>
          <a:xfrm>
            <a:off x="4415644" y="5859583"/>
            <a:ext cx="83538" cy="51934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8" name="Oval 17">
            <a:extLst>
              <a:ext uri="{FF2B5EF4-FFF2-40B4-BE49-F238E27FC236}">
                <a16:creationId xmlns:a16="http://schemas.microsoft.com/office/drawing/2014/main" id="{D0E4D231-883F-1246-B52E-3504D0BE94D2}"/>
              </a:ext>
            </a:extLst>
          </p:cNvPr>
          <p:cNvSpPr/>
          <p:nvPr/>
        </p:nvSpPr>
        <p:spPr>
          <a:xfrm>
            <a:off x="4654470" y="5859583"/>
            <a:ext cx="83538" cy="51934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9" name="Oval 18">
            <a:extLst>
              <a:ext uri="{FF2B5EF4-FFF2-40B4-BE49-F238E27FC236}">
                <a16:creationId xmlns:a16="http://schemas.microsoft.com/office/drawing/2014/main" id="{4196A135-806E-7746-ACE5-F66A85CD871F}"/>
              </a:ext>
            </a:extLst>
          </p:cNvPr>
          <p:cNvSpPr/>
          <p:nvPr/>
        </p:nvSpPr>
        <p:spPr>
          <a:xfrm>
            <a:off x="4535057" y="5859583"/>
            <a:ext cx="83538" cy="51934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0" name="Shape 2">
            <a:extLst>
              <a:ext uri="{FF2B5EF4-FFF2-40B4-BE49-F238E27FC236}">
                <a16:creationId xmlns:a16="http://schemas.microsoft.com/office/drawing/2014/main" id="{36D97B47-588C-894B-BD12-F9E408509447}"/>
              </a:ext>
            </a:extLst>
          </p:cNvPr>
          <p:cNvSpPr/>
          <p:nvPr userDrawn="1"/>
        </p:nvSpPr>
        <p:spPr>
          <a:xfrm>
            <a:off x="0" y="5834303"/>
            <a:ext cx="9144000" cy="1023699"/>
          </a:xfrm>
          <a:prstGeom prst="rect">
            <a:avLst/>
          </a:prstGeom>
          <a:solidFill>
            <a:srgbClr val="0095DA"/>
          </a:solidFill>
          <a:ln>
            <a:noFill/>
          </a:ln>
          <a:effectLst/>
        </p:spPr>
        <p:txBody>
          <a:bodyPr lIns="0" tIns="0" rIns="0" bIns="0" anchor="ctr"/>
          <a:lstStyle/>
          <a:p>
            <a:pPr lvl="0" algn="ctr">
              <a:defRPr>
                <a:solidFill>
                  <a:srgbClr val="FFFFFF"/>
                </a:solidFill>
              </a:defRPr>
            </a:pPr>
            <a:endParaRPr sz="1800">
              <a:ln>
                <a:noFill/>
              </a:ln>
              <a:effectLst/>
            </a:endParaRPr>
          </a:p>
        </p:txBody>
      </p:sp>
      <p:sp>
        <p:nvSpPr>
          <p:cNvPr id="21" name="Shape 4">
            <a:extLst>
              <a:ext uri="{FF2B5EF4-FFF2-40B4-BE49-F238E27FC236}">
                <a16:creationId xmlns:a16="http://schemas.microsoft.com/office/drawing/2014/main" id="{5C29083C-D893-B84B-9EA1-8B08D379BC48}"/>
              </a:ext>
            </a:extLst>
          </p:cNvPr>
          <p:cNvSpPr/>
          <p:nvPr userDrawn="1"/>
        </p:nvSpPr>
        <p:spPr>
          <a:xfrm flipH="1">
            <a:off x="17323" y="6119258"/>
            <a:ext cx="4419023" cy="23092"/>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22" name="Shape 5">
            <a:extLst>
              <a:ext uri="{FF2B5EF4-FFF2-40B4-BE49-F238E27FC236}">
                <a16:creationId xmlns:a16="http://schemas.microsoft.com/office/drawing/2014/main" id="{2A0DCCA3-A378-4F4D-B7B9-AB833C63C7B5}"/>
              </a:ext>
            </a:extLst>
          </p:cNvPr>
          <p:cNvSpPr/>
          <p:nvPr userDrawn="1"/>
        </p:nvSpPr>
        <p:spPr>
          <a:xfrm flipH="1">
            <a:off x="4724979" y="6095949"/>
            <a:ext cx="4419023" cy="23091"/>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23" name="Oval 22">
            <a:extLst>
              <a:ext uri="{FF2B5EF4-FFF2-40B4-BE49-F238E27FC236}">
                <a16:creationId xmlns:a16="http://schemas.microsoft.com/office/drawing/2014/main" id="{7E0C3E70-AC35-0B41-929C-67CD3DCE04B4}"/>
              </a:ext>
            </a:extLst>
          </p:cNvPr>
          <p:cNvSpPr/>
          <p:nvPr userDrawn="1"/>
        </p:nvSpPr>
        <p:spPr>
          <a:xfrm>
            <a:off x="4415644" y="5859583"/>
            <a:ext cx="83538" cy="51934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4" name="Oval 23">
            <a:extLst>
              <a:ext uri="{FF2B5EF4-FFF2-40B4-BE49-F238E27FC236}">
                <a16:creationId xmlns:a16="http://schemas.microsoft.com/office/drawing/2014/main" id="{726C60F6-84B6-E848-90CF-1265B627F422}"/>
              </a:ext>
            </a:extLst>
          </p:cNvPr>
          <p:cNvSpPr/>
          <p:nvPr userDrawn="1"/>
        </p:nvSpPr>
        <p:spPr>
          <a:xfrm>
            <a:off x="4654470" y="5859583"/>
            <a:ext cx="83538" cy="51934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5" name="Oval 24">
            <a:extLst>
              <a:ext uri="{FF2B5EF4-FFF2-40B4-BE49-F238E27FC236}">
                <a16:creationId xmlns:a16="http://schemas.microsoft.com/office/drawing/2014/main" id="{3C5C25F6-2B54-4240-93B5-245CB38D923C}"/>
              </a:ext>
            </a:extLst>
          </p:cNvPr>
          <p:cNvSpPr/>
          <p:nvPr userDrawn="1"/>
        </p:nvSpPr>
        <p:spPr>
          <a:xfrm>
            <a:off x="4535057" y="5859583"/>
            <a:ext cx="83538" cy="51934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6" name="Shape 4">
            <a:extLst>
              <a:ext uri="{FF2B5EF4-FFF2-40B4-BE49-F238E27FC236}">
                <a16:creationId xmlns:a16="http://schemas.microsoft.com/office/drawing/2014/main" id="{9946AFF0-D062-EF48-ABA6-34D181B75944}"/>
              </a:ext>
            </a:extLst>
          </p:cNvPr>
          <p:cNvSpPr/>
          <p:nvPr userDrawn="1"/>
        </p:nvSpPr>
        <p:spPr>
          <a:xfrm flipV="1">
            <a:off x="1" y="1603520"/>
            <a:ext cx="9144000" cy="0"/>
          </a:xfrm>
          <a:prstGeom prst="line">
            <a:avLst/>
          </a:prstGeom>
          <a:ln>
            <a:solidFill>
              <a:srgbClr val="0095DA"/>
            </a:solidFill>
          </a:ln>
        </p:spPr>
        <p:txBody>
          <a:bodyPr lIns="0" tIns="0" rIns="0" bIns="0"/>
          <a:lstStyle/>
          <a:p>
            <a:pPr lvl="0" defTabSz="457200">
              <a:defRPr sz="1200">
                <a:latin typeface="+mn-lt"/>
                <a:ea typeface="+mn-ea"/>
                <a:cs typeface="+mn-cs"/>
                <a:sym typeface="Helvetica"/>
              </a:defRPr>
            </a:pPr>
            <a:endParaRPr sz="1200"/>
          </a:p>
        </p:txBody>
      </p:sp>
      <p:sp>
        <p:nvSpPr>
          <p:cNvPr id="3" name="Chart Placeholder 2">
            <a:extLst>
              <a:ext uri="{FF2B5EF4-FFF2-40B4-BE49-F238E27FC236}">
                <a16:creationId xmlns:a16="http://schemas.microsoft.com/office/drawing/2014/main" id="{8D60F132-E033-3448-86EC-9AAA2B6FE7D8}"/>
              </a:ext>
            </a:extLst>
          </p:cNvPr>
          <p:cNvSpPr>
            <a:spLocks noGrp="1"/>
          </p:cNvSpPr>
          <p:nvPr>
            <p:ph type="chart" sz="quarter" idx="10"/>
          </p:nvPr>
        </p:nvSpPr>
        <p:spPr>
          <a:xfrm>
            <a:off x="1804988" y="1733551"/>
            <a:ext cx="5491162" cy="3989916"/>
          </a:xfrm>
        </p:spPr>
        <p:txBody>
          <a:bodyPr/>
          <a:lstStyle/>
          <a:p>
            <a:endParaRPr lang="en-US"/>
          </a:p>
        </p:txBody>
      </p:sp>
    </p:spTree>
    <p:extLst>
      <p:ext uri="{BB962C8B-B14F-4D97-AF65-F5344CB8AC3E}">
        <p14:creationId xmlns:p14="http://schemas.microsoft.com/office/powerpoint/2010/main" val="685242277"/>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Blank w Footer">
    <p:spTree>
      <p:nvGrpSpPr>
        <p:cNvPr id="1" name=""/>
        <p:cNvGrpSpPr/>
        <p:nvPr/>
      </p:nvGrpSpPr>
      <p:grpSpPr>
        <a:xfrm>
          <a:off x="0" y="0"/>
          <a:ext cx="0" cy="0"/>
          <a:chOff x="0" y="0"/>
          <a:chExt cx="0" cy="0"/>
        </a:xfrm>
      </p:grpSpPr>
      <p:sp>
        <p:nvSpPr>
          <p:cNvPr id="59" name="Shape 59"/>
          <p:cNvSpPr/>
          <p:nvPr/>
        </p:nvSpPr>
        <p:spPr>
          <a:xfrm>
            <a:off x="0" y="5834303"/>
            <a:ext cx="9144000" cy="1023699"/>
          </a:xfrm>
          <a:prstGeom prst="rect">
            <a:avLst/>
          </a:prstGeom>
          <a:solidFill>
            <a:srgbClr val="0095DA"/>
          </a:solidFill>
          <a:ln>
            <a:solidFill>
              <a:srgbClr val="4A7EBB"/>
            </a:solidFill>
          </a:ln>
        </p:spPr>
        <p:txBody>
          <a:bodyPr lIns="0" tIns="0" rIns="0" bIns="0" anchor="ctr"/>
          <a:lstStyle/>
          <a:p>
            <a:pPr lvl="0" algn="ctr">
              <a:defRPr>
                <a:solidFill>
                  <a:srgbClr val="FFFFFF"/>
                </a:solidFill>
              </a:defRPr>
            </a:pPr>
            <a:endParaRPr sz="1800"/>
          </a:p>
        </p:txBody>
      </p:sp>
      <p:pic>
        <p:nvPicPr>
          <p:cNvPr id="60" name="image1.pdf" descr="3 circles.pdf"/>
          <p:cNvPicPr/>
          <p:nvPr/>
        </p:nvPicPr>
        <p:blipFill>
          <a:blip r:embed="rId2">
            <a:extLst>
              <a:ext uri="{28A0092B-C50C-407E-A947-70E740481C1C}">
                <a14:useLocalDpi xmlns:a14="http://schemas.microsoft.com/office/drawing/2010/main"/>
              </a:ext>
            </a:extLst>
          </a:blip>
          <a:srcRect/>
          <a:stretch>
            <a:fillRect/>
          </a:stretch>
        </p:blipFill>
        <p:spPr>
          <a:xfrm>
            <a:off x="4372841" y="5980546"/>
            <a:ext cx="398319" cy="215516"/>
          </a:xfrm>
          <a:prstGeom prst="rect">
            <a:avLst/>
          </a:prstGeom>
          <a:ln w="12700">
            <a:miter lim="400000"/>
          </a:ln>
        </p:spPr>
      </p:pic>
      <p:sp>
        <p:nvSpPr>
          <p:cNvPr id="61" name="Shape 61"/>
          <p:cNvSpPr/>
          <p:nvPr/>
        </p:nvSpPr>
        <p:spPr>
          <a:xfrm flipH="1">
            <a:off x="17323" y="6119093"/>
            <a:ext cx="4419023" cy="23092"/>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62" name="Shape 62"/>
          <p:cNvSpPr/>
          <p:nvPr/>
        </p:nvSpPr>
        <p:spPr>
          <a:xfrm flipH="1">
            <a:off x="4724979" y="6096000"/>
            <a:ext cx="4419023" cy="23091"/>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63" name="Shape 63"/>
          <p:cNvSpPr>
            <a:spLocks noGrp="1"/>
          </p:cNvSpPr>
          <p:nvPr>
            <p:ph type="sldNum" sz="quarter" idx="2"/>
          </p:nvPr>
        </p:nvSpPr>
        <p:spPr>
          <a:prstGeom prst="rect">
            <a:avLst/>
          </a:prstGeom>
        </p:spPr>
        <p:txBody>
          <a:bodyPr/>
          <a:lstStyle/>
          <a:p>
            <a:pPr lvl="0"/>
            <a:fld id="{86CB4B4D-7CA3-9044-876B-883B54F8677D}" type="slidenum">
              <a:rPr lang="uk-UA" smtClean="0"/>
              <a:t>‹#›</a:t>
            </a:fld>
            <a:endParaRPr lang="uk-UA"/>
          </a:p>
        </p:txBody>
      </p:sp>
      <p:sp>
        <p:nvSpPr>
          <p:cNvPr id="7" name="Shape 2">
            <a:extLst>
              <a:ext uri="{FF2B5EF4-FFF2-40B4-BE49-F238E27FC236}">
                <a16:creationId xmlns:a16="http://schemas.microsoft.com/office/drawing/2014/main" id="{3C34D951-94AD-A448-ADD9-0CAC3F560839}"/>
              </a:ext>
            </a:extLst>
          </p:cNvPr>
          <p:cNvSpPr/>
          <p:nvPr/>
        </p:nvSpPr>
        <p:spPr>
          <a:xfrm>
            <a:off x="0" y="5834303"/>
            <a:ext cx="9144000" cy="1023699"/>
          </a:xfrm>
          <a:prstGeom prst="rect">
            <a:avLst/>
          </a:prstGeom>
          <a:solidFill>
            <a:srgbClr val="0095DA"/>
          </a:solidFill>
          <a:ln>
            <a:noFill/>
          </a:ln>
          <a:effectLst/>
        </p:spPr>
        <p:txBody>
          <a:bodyPr lIns="0" tIns="0" rIns="0" bIns="0" anchor="ctr"/>
          <a:lstStyle/>
          <a:p>
            <a:pPr lvl="0" algn="ctr">
              <a:defRPr>
                <a:solidFill>
                  <a:srgbClr val="FFFFFF"/>
                </a:solidFill>
              </a:defRPr>
            </a:pPr>
            <a:endParaRPr sz="1800">
              <a:ln>
                <a:noFill/>
              </a:ln>
              <a:effectLst/>
            </a:endParaRPr>
          </a:p>
        </p:txBody>
      </p:sp>
      <p:sp>
        <p:nvSpPr>
          <p:cNvPr id="8" name="Shape 4">
            <a:extLst>
              <a:ext uri="{FF2B5EF4-FFF2-40B4-BE49-F238E27FC236}">
                <a16:creationId xmlns:a16="http://schemas.microsoft.com/office/drawing/2014/main" id="{B1D3D03C-FFEC-6F46-B322-ABE1B707F63C}"/>
              </a:ext>
            </a:extLst>
          </p:cNvPr>
          <p:cNvSpPr/>
          <p:nvPr/>
        </p:nvSpPr>
        <p:spPr>
          <a:xfrm flipH="1">
            <a:off x="17323" y="6119258"/>
            <a:ext cx="4419023" cy="23092"/>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9" name="Shape 5">
            <a:extLst>
              <a:ext uri="{FF2B5EF4-FFF2-40B4-BE49-F238E27FC236}">
                <a16:creationId xmlns:a16="http://schemas.microsoft.com/office/drawing/2014/main" id="{747B4A90-A031-2E40-A2E4-55184EB0B74A}"/>
              </a:ext>
            </a:extLst>
          </p:cNvPr>
          <p:cNvSpPr/>
          <p:nvPr/>
        </p:nvSpPr>
        <p:spPr>
          <a:xfrm flipH="1">
            <a:off x="4724979" y="6095949"/>
            <a:ext cx="4419023" cy="23091"/>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10" name="Oval 9">
            <a:extLst>
              <a:ext uri="{FF2B5EF4-FFF2-40B4-BE49-F238E27FC236}">
                <a16:creationId xmlns:a16="http://schemas.microsoft.com/office/drawing/2014/main" id="{57CCD8F3-0D8B-AC4C-86E4-8EBFC6FE2B22}"/>
              </a:ext>
            </a:extLst>
          </p:cNvPr>
          <p:cNvSpPr/>
          <p:nvPr/>
        </p:nvSpPr>
        <p:spPr>
          <a:xfrm>
            <a:off x="4415644" y="5859583"/>
            <a:ext cx="83538" cy="51934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1" name="Oval 10">
            <a:extLst>
              <a:ext uri="{FF2B5EF4-FFF2-40B4-BE49-F238E27FC236}">
                <a16:creationId xmlns:a16="http://schemas.microsoft.com/office/drawing/2014/main" id="{7E66E2DB-53A4-7E45-A13F-DDDBF4FC4DE9}"/>
              </a:ext>
            </a:extLst>
          </p:cNvPr>
          <p:cNvSpPr/>
          <p:nvPr/>
        </p:nvSpPr>
        <p:spPr>
          <a:xfrm>
            <a:off x="4654470" y="5859583"/>
            <a:ext cx="83538" cy="51934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2" name="Oval 11">
            <a:extLst>
              <a:ext uri="{FF2B5EF4-FFF2-40B4-BE49-F238E27FC236}">
                <a16:creationId xmlns:a16="http://schemas.microsoft.com/office/drawing/2014/main" id="{82BD09E8-F2B8-9240-B68A-A32CF55EF6BD}"/>
              </a:ext>
            </a:extLst>
          </p:cNvPr>
          <p:cNvSpPr/>
          <p:nvPr/>
        </p:nvSpPr>
        <p:spPr>
          <a:xfrm>
            <a:off x="4535057" y="5859583"/>
            <a:ext cx="83538" cy="51934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3" name="Shape 2">
            <a:extLst>
              <a:ext uri="{FF2B5EF4-FFF2-40B4-BE49-F238E27FC236}">
                <a16:creationId xmlns:a16="http://schemas.microsoft.com/office/drawing/2014/main" id="{D9DE6FA9-767B-AE40-94EF-0F8122657F96}"/>
              </a:ext>
            </a:extLst>
          </p:cNvPr>
          <p:cNvSpPr/>
          <p:nvPr userDrawn="1"/>
        </p:nvSpPr>
        <p:spPr>
          <a:xfrm>
            <a:off x="0" y="5834303"/>
            <a:ext cx="9144000" cy="1023699"/>
          </a:xfrm>
          <a:prstGeom prst="rect">
            <a:avLst/>
          </a:prstGeom>
          <a:solidFill>
            <a:srgbClr val="0095DA"/>
          </a:solidFill>
          <a:ln>
            <a:noFill/>
          </a:ln>
          <a:effectLst/>
        </p:spPr>
        <p:txBody>
          <a:bodyPr lIns="0" tIns="0" rIns="0" bIns="0" anchor="ctr"/>
          <a:lstStyle/>
          <a:p>
            <a:pPr lvl="0" algn="ctr">
              <a:defRPr>
                <a:solidFill>
                  <a:srgbClr val="FFFFFF"/>
                </a:solidFill>
              </a:defRPr>
            </a:pPr>
            <a:endParaRPr sz="1800">
              <a:ln>
                <a:noFill/>
              </a:ln>
              <a:effectLst/>
            </a:endParaRPr>
          </a:p>
        </p:txBody>
      </p:sp>
      <p:sp>
        <p:nvSpPr>
          <p:cNvPr id="14" name="Shape 4">
            <a:extLst>
              <a:ext uri="{FF2B5EF4-FFF2-40B4-BE49-F238E27FC236}">
                <a16:creationId xmlns:a16="http://schemas.microsoft.com/office/drawing/2014/main" id="{4E15F988-042E-8D4E-A36A-D06A85A4A195}"/>
              </a:ext>
            </a:extLst>
          </p:cNvPr>
          <p:cNvSpPr/>
          <p:nvPr userDrawn="1"/>
        </p:nvSpPr>
        <p:spPr>
          <a:xfrm flipH="1">
            <a:off x="17323" y="6119258"/>
            <a:ext cx="4419023" cy="23092"/>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15" name="Shape 5">
            <a:extLst>
              <a:ext uri="{FF2B5EF4-FFF2-40B4-BE49-F238E27FC236}">
                <a16:creationId xmlns:a16="http://schemas.microsoft.com/office/drawing/2014/main" id="{DBF747C1-2F71-3843-946E-08C5D392C21D}"/>
              </a:ext>
            </a:extLst>
          </p:cNvPr>
          <p:cNvSpPr/>
          <p:nvPr userDrawn="1"/>
        </p:nvSpPr>
        <p:spPr>
          <a:xfrm flipH="1">
            <a:off x="4724979" y="6095949"/>
            <a:ext cx="4419023" cy="23091"/>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16" name="Oval 15">
            <a:extLst>
              <a:ext uri="{FF2B5EF4-FFF2-40B4-BE49-F238E27FC236}">
                <a16:creationId xmlns:a16="http://schemas.microsoft.com/office/drawing/2014/main" id="{238CA7F1-494E-B74D-8C92-298407F8317B}"/>
              </a:ext>
            </a:extLst>
          </p:cNvPr>
          <p:cNvSpPr/>
          <p:nvPr userDrawn="1"/>
        </p:nvSpPr>
        <p:spPr>
          <a:xfrm>
            <a:off x="4415644" y="5859583"/>
            <a:ext cx="83538" cy="51934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7" name="Oval 16">
            <a:extLst>
              <a:ext uri="{FF2B5EF4-FFF2-40B4-BE49-F238E27FC236}">
                <a16:creationId xmlns:a16="http://schemas.microsoft.com/office/drawing/2014/main" id="{078BC990-F507-054E-8E59-9B48C3CBCF01}"/>
              </a:ext>
            </a:extLst>
          </p:cNvPr>
          <p:cNvSpPr/>
          <p:nvPr userDrawn="1"/>
        </p:nvSpPr>
        <p:spPr>
          <a:xfrm>
            <a:off x="4654470" y="5859583"/>
            <a:ext cx="83538" cy="51934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8" name="Oval 17">
            <a:extLst>
              <a:ext uri="{FF2B5EF4-FFF2-40B4-BE49-F238E27FC236}">
                <a16:creationId xmlns:a16="http://schemas.microsoft.com/office/drawing/2014/main" id="{CBF0903B-7354-C844-968F-56FC6BB4EE95}"/>
              </a:ext>
            </a:extLst>
          </p:cNvPr>
          <p:cNvSpPr/>
          <p:nvPr userDrawn="1"/>
        </p:nvSpPr>
        <p:spPr>
          <a:xfrm>
            <a:off x="4535057" y="5859583"/>
            <a:ext cx="83538" cy="51934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Tree>
    <p:extLst>
      <p:ext uri="{BB962C8B-B14F-4D97-AF65-F5344CB8AC3E}">
        <p14:creationId xmlns:p14="http://schemas.microsoft.com/office/powerpoint/2010/main" val="1372647364"/>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116" name="Shape 116"/>
          <p:cNvSpPr>
            <a:spLocks noGrp="1"/>
          </p:cNvSpPr>
          <p:nvPr>
            <p:ph type="sldNum" sz="quarter" idx="2"/>
          </p:nvPr>
        </p:nvSpPr>
        <p:spPr>
          <a:xfrm>
            <a:off x="6553200" y="6400943"/>
            <a:ext cx="2133600" cy="276999"/>
          </a:xfrm>
          <a:prstGeom prst="rect">
            <a:avLst/>
          </a:prstGeom>
        </p:spPr>
        <p:txBody>
          <a:bodyPr/>
          <a:lstStyle>
            <a:lvl1pPr>
              <a:defRPr sz="1200">
                <a:solidFill>
                  <a:srgbClr val="888888"/>
                </a:solidFill>
              </a:defRPr>
            </a:lvl1pPr>
          </a:lstStyle>
          <a:p>
            <a:pPr lvl="0"/>
            <a:fld id="{86CB4B4D-7CA3-9044-876B-883B54F8677D}" type="slidenum">
              <a:rPr lang="uk-UA" smtClean="0"/>
              <a:t>‹#›</a:t>
            </a:fld>
            <a:endParaRPr lang="uk-UA"/>
          </a:p>
        </p:txBody>
      </p:sp>
    </p:spTree>
    <p:extLst>
      <p:ext uri="{BB962C8B-B14F-4D97-AF65-F5344CB8AC3E}">
        <p14:creationId xmlns:p14="http://schemas.microsoft.com/office/powerpoint/2010/main" val="1799827011"/>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a:prstGeom prst="rect">
            <a:avLst/>
          </a:prstGeom>
        </p:spPr>
        <p:txBody>
          <a:bodyPr>
            <a:normAutofit/>
          </a:bodyPr>
          <a:lstStyle>
            <a:lvl1pPr algn="ctr">
              <a:defRPr sz="3000" b="1">
                <a:solidFill>
                  <a:srgbClr val="0095DA"/>
                </a:solidFill>
              </a:defRPr>
            </a:lvl1pPr>
          </a:lstStyle>
          <a:p>
            <a:r>
              <a:rPr lang="en-US"/>
              <a:t>Click to edit Master title style</a:t>
            </a:r>
            <a:endParaRPr lang="en-US" dirty="0"/>
          </a:p>
        </p:txBody>
      </p:sp>
      <p:sp>
        <p:nvSpPr>
          <p:cNvPr id="3" name="Content Placeholder 2"/>
          <p:cNvSpPr>
            <a:spLocks noGrp="1"/>
          </p:cNvSpPr>
          <p:nvPr>
            <p:ph idx="1"/>
          </p:nvPr>
        </p:nvSpPr>
        <p:spPr>
          <a:xfrm>
            <a:off x="1295403" y="1600201"/>
            <a:ext cx="6705599" cy="4525963"/>
          </a:xfrm>
          <a:prstGeom prst="rect">
            <a:avLst/>
          </a:prstGeom>
        </p:spPr>
        <p:txBody>
          <a:bodyPr>
            <a:normAutofit/>
          </a:bodyPr>
          <a:lstStyle>
            <a:lvl1pPr marL="257175" indent="-257175">
              <a:buClr>
                <a:srgbClr val="7EB242"/>
              </a:buClr>
              <a:buFont typeface="Calibri" pitchFamily="34" charset="0"/>
              <a:buChar char="•"/>
              <a:defRPr sz="1800">
                <a:solidFill>
                  <a:srgbClr val="4D616C"/>
                </a:solidFill>
              </a:defRPr>
            </a:lvl1pPr>
            <a:lvl2pPr marL="557213" indent="-214313">
              <a:buClr>
                <a:srgbClr val="EF374E"/>
              </a:buClr>
              <a:buFont typeface="Arial" pitchFamily="34" charset="0"/>
              <a:buChar char="•"/>
              <a:defRPr sz="1500">
                <a:solidFill>
                  <a:srgbClr val="4D616C"/>
                </a:solidFill>
              </a:defRPr>
            </a:lvl2pPr>
            <a:lvl3pPr>
              <a:buClr>
                <a:srgbClr val="FCB316"/>
              </a:buClr>
              <a:defRPr sz="1350">
                <a:solidFill>
                  <a:srgbClr val="4D616C"/>
                </a:solidFill>
              </a:defRPr>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6553200" y="6423497"/>
            <a:ext cx="2133600" cy="230832"/>
          </a:xfrm>
        </p:spPr>
        <p:txBody>
          <a:bodyPr/>
          <a:lstStyle>
            <a:lvl1pPr>
              <a:defRPr sz="900">
                <a:solidFill>
                  <a:srgbClr val="FFFFFF"/>
                </a:solidFill>
              </a:defRPr>
            </a:lvl1pPr>
          </a:lstStyle>
          <a:p>
            <a:fld id="{3A7B9F9F-9C84-43A4-A70F-C0C4DFF00504}" type="slidenum">
              <a:rPr lang="en-US" smtClean="0"/>
              <a:pPr/>
              <a:t>‹#›</a:t>
            </a:fld>
            <a:endParaRPr lang="en-US" dirty="0"/>
          </a:p>
        </p:txBody>
      </p:sp>
      <p:sp>
        <p:nvSpPr>
          <p:cNvPr id="8" name="Rectangle 7"/>
          <p:cNvSpPr/>
          <p:nvPr userDrawn="1"/>
        </p:nvSpPr>
        <p:spPr>
          <a:xfrm>
            <a:off x="1371600" y="1255374"/>
            <a:ext cx="7772400" cy="45719"/>
          </a:xfrm>
          <a:prstGeom prst="rect">
            <a:avLst/>
          </a:prstGeom>
          <a:solidFill>
            <a:srgbClr val="0095DA"/>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9" name="Picture 8"/>
          <p:cNvPicPr>
            <a:picLocks noChangeAspect="1"/>
          </p:cNvPicPr>
          <p:nvPr userDrawn="1"/>
        </p:nvPicPr>
        <p:blipFill>
          <a:blip r:embed="rId2"/>
          <a:stretch>
            <a:fillRect/>
          </a:stretch>
        </p:blipFill>
        <p:spPr>
          <a:xfrm rot="16200000">
            <a:off x="592432" y="744832"/>
            <a:ext cx="186736" cy="1066800"/>
          </a:xfrm>
          <a:prstGeom prst="rect">
            <a:avLst/>
          </a:prstGeom>
        </p:spPr>
      </p:pic>
    </p:spTree>
    <p:extLst>
      <p:ext uri="{BB962C8B-B14F-4D97-AF65-F5344CB8AC3E}">
        <p14:creationId xmlns:p14="http://schemas.microsoft.com/office/powerpoint/2010/main" val="15683188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06FB1928-F621-4F45-ABA0-F299B60AA862}" type="datetime1">
              <a:rPr lang="en-US" smtClean="0"/>
              <a:t>4/23/2024</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446580"/>
            <a:ext cx="2133600" cy="184666"/>
          </a:xfrm>
        </p:spPr>
        <p:txBody>
          <a:bodyPr/>
          <a:lstStyle/>
          <a:p>
            <a:fld id="{9B84F02E-A532-48BA-8418-F680C146347E}" type="slidenum">
              <a:rPr lang="en-US" smtClean="0"/>
              <a:t>‹#›</a:t>
            </a:fld>
            <a:endParaRPr lang="en-US"/>
          </a:p>
        </p:txBody>
      </p:sp>
    </p:spTree>
    <p:extLst>
      <p:ext uri="{BB962C8B-B14F-4D97-AF65-F5344CB8AC3E}">
        <p14:creationId xmlns:p14="http://schemas.microsoft.com/office/powerpoint/2010/main" val="1563595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a:prstGeom prst="rect">
            <a:avLst/>
          </a:prstGeom>
        </p:spPr>
        <p:txBody>
          <a:bodyPr>
            <a:normAutofit/>
          </a:bodyPr>
          <a:lstStyle>
            <a:lvl1pPr algn="ctr">
              <a:defRPr sz="4000" b="1">
                <a:solidFill>
                  <a:srgbClr val="0095DA"/>
                </a:solidFill>
              </a:defRPr>
            </a:lvl1pPr>
          </a:lstStyle>
          <a:p>
            <a:r>
              <a:rPr lang="en-US"/>
              <a:t>Click to edit Master title style</a:t>
            </a:r>
            <a:endParaRPr lang="en-US" dirty="0"/>
          </a:p>
        </p:txBody>
      </p:sp>
      <p:sp>
        <p:nvSpPr>
          <p:cNvPr id="3" name="Content Placeholder 2"/>
          <p:cNvSpPr>
            <a:spLocks noGrp="1"/>
          </p:cNvSpPr>
          <p:nvPr>
            <p:ph idx="1"/>
          </p:nvPr>
        </p:nvSpPr>
        <p:spPr>
          <a:xfrm>
            <a:off x="1295401" y="1600200"/>
            <a:ext cx="6705599" cy="4525963"/>
          </a:xfrm>
          <a:prstGeom prst="rect">
            <a:avLst/>
          </a:prstGeom>
        </p:spPr>
        <p:txBody>
          <a:bodyPr>
            <a:normAutofit/>
          </a:bodyPr>
          <a:lstStyle>
            <a:lvl1pPr marL="342900" indent="-342900">
              <a:buClr>
                <a:srgbClr val="7EB242"/>
              </a:buClr>
              <a:buFont typeface="Calibri" pitchFamily="34" charset="0"/>
              <a:buChar char="•"/>
              <a:defRPr sz="2400">
                <a:solidFill>
                  <a:srgbClr val="4D616C"/>
                </a:solidFill>
              </a:defRPr>
            </a:lvl1pPr>
            <a:lvl2pPr marL="742950" indent="-285750">
              <a:buClr>
                <a:srgbClr val="EF374E"/>
              </a:buClr>
              <a:buFont typeface="Arial" pitchFamily="34" charset="0"/>
              <a:buChar char="•"/>
              <a:defRPr sz="2000">
                <a:solidFill>
                  <a:srgbClr val="4D616C"/>
                </a:solidFill>
              </a:defRPr>
            </a:lvl2pPr>
            <a:lvl3pPr>
              <a:buClr>
                <a:srgbClr val="FCB316"/>
              </a:buClr>
              <a:defRPr sz="1800">
                <a:solidFill>
                  <a:srgbClr val="4D616C"/>
                </a:solidFill>
              </a:defRPr>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lvl1pPr>
              <a:defRPr sz="1200">
                <a:solidFill>
                  <a:srgbClr val="FFFFFF"/>
                </a:solidFill>
              </a:defRPr>
            </a:lvl1pPr>
          </a:lstStyle>
          <a:p>
            <a:fld id="{3A7B9F9F-9C84-43A4-A70F-C0C4DFF00504}" type="slidenum">
              <a:rPr lang="en-US" smtClean="0"/>
              <a:pPr/>
              <a:t>‹#›</a:t>
            </a:fld>
            <a:endParaRPr lang="en-US" dirty="0"/>
          </a:p>
        </p:txBody>
      </p:sp>
      <p:sp>
        <p:nvSpPr>
          <p:cNvPr id="8" name="Rectangle 7"/>
          <p:cNvSpPr/>
          <p:nvPr userDrawn="1"/>
        </p:nvSpPr>
        <p:spPr>
          <a:xfrm>
            <a:off x="1371600" y="1255373"/>
            <a:ext cx="7772400" cy="45719"/>
          </a:xfrm>
          <a:prstGeom prst="rect">
            <a:avLst/>
          </a:prstGeom>
          <a:solidFill>
            <a:srgbClr val="0095DA"/>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stretch>
            <a:fillRect/>
          </a:stretch>
        </p:blipFill>
        <p:spPr>
          <a:xfrm rot="16200000">
            <a:off x="592432" y="744832"/>
            <a:ext cx="186736" cy="1066800"/>
          </a:xfrm>
          <a:prstGeom prst="rect">
            <a:avLst/>
          </a:prstGeom>
        </p:spPr>
      </p:pic>
    </p:spTree>
    <p:extLst>
      <p:ext uri="{BB962C8B-B14F-4D97-AF65-F5344CB8AC3E}">
        <p14:creationId xmlns:p14="http://schemas.microsoft.com/office/powerpoint/2010/main" val="3015375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FB1928-F621-4F45-ABA0-F299B60AA862}" type="datetime1">
              <a:rPr lang="en-US" smtClean="0"/>
              <a:pPr/>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4F02E-A532-48BA-8418-F680C146347E}" type="slidenum">
              <a:rPr lang="en-US" smtClean="0"/>
              <a:pPr/>
              <a:t>‹#›</a:t>
            </a:fld>
            <a:endParaRPr lang="en-US"/>
          </a:p>
        </p:txBody>
      </p:sp>
    </p:spTree>
    <p:extLst>
      <p:ext uri="{BB962C8B-B14F-4D97-AF65-F5344CB8AC3E}">
        <p14:creationId xmlns:p14="http://schemas.microsoft.com/office/powerpoint/2010/main" val="371810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5F633C-6C1F-6546-830C-AFAFDD558913}" type="datetime1">
              <a:rPr lang="en-US" smtClean="0"/>
              <a:pPr/>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84F02E-A532-48BA-8418-F680C146347E}" type="slidenum">
              <a:rPr lang="en-US" smtClean="0"/>
              <a:pPr/>
              <a:t>‹#›</a:t>
            </a:fld>
            <a:endParaRPr lang="en-US"/>
          </a:p>
        </p:txBody>
      </p:sp>
    </p:spTree>
    <p:extLst>
      <p:ext uri="{BB962C8B-B14F-4D97-AF65-F5344CB8AC3E}">
        <p14:creationId xmlns:p14="http://schemas.microsoft.com/office/powerpoint/2010/main" val="3571884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5E7A58-3D0A-4F46-A417-145DB9825F57}" type="datetime1">
              <a:rPr lang="en-US" smtClean="0"/>
              <a:pPr/>
              <a:t>4/23/2024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84F02E-A532-48BA-8418-F680C146347E}" type="slidenum">
              <a:rPr lang="en-US" smtClean="0"/>
              <a:pPr/>
              <a:t>‹#›</a:t>
            </a:fld>
            <a:endParaRPr lang="en-US"/>
          </a:p>
        </p:txBody>
      </p:sp>
    </p:spTree>
    <p:extLst>
      <p:ext uri="{BB962C8B-B14F-4D97-AF65-F5344CB8AC3E}">
        <p14:creationId xmlns:p14="http://schemas.microsoft.com/office/powerpoint/2010/main" val="467058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4C64C3DD-3704-994A-9B9C-487E939FD0C6}" type="datetime1">
              <a:rPr lang="en-US" smtClean="0"/>
              <a:pPr/>
              <a:t>4/23/2024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84F02E-A532-48BA-8418-F680C146347E}" type="slidenum">
              <a:rPr lang="en-US" smtClean="0"/>
              <a:pPr/>
              <a:t>‹#›</a:t>
            </a:fld>
            <a:endParaRPr lang="en-US"/>
          </a:p>
        </p:txBody>
      </p:sp>
    </p:spTree>
    <p:extLst>
      <p:ext uri="{BB962C8B-B14F-4D97-AF65-F5344CB8AC3E}">
        <p14:creationId xmlns:p14="http://schemas.microsoft.com/office/powerpoint/2010/main" val="1866690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52D274-702F-2F4A-A0A7-1FA32F999A2B}" type="datetime1">
              <a:rPr lang="en-US" smtClean="0"/>
              <a:pPr/>
              <a:t>4/23/2024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84F02E-A532-48BA-8418-F680C146347E}" type="slidenum">
              <a:rPr lang="en-US" smtClean="0"/>
              <a:pPr/>
              <a:t>‹#›</a:t>
            </a:fld>
            <a:endParaRPr lang="en-US"/>
          </a:p>
        </p:txBody>
      </p:sp>
    </p:spTree>
    <p:extLst>
      <p:ext uri="{BB962C8B-B14F-4D97-AF65-F5344CB8AC3E}">
        <p14:creationId xmlns:p14="http://schemas.microsoft.com/office/powerpoint/2010/main" val="1843787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083268-D901-3E4A-9239-AE6DC22F1F93}" type="datetime1">
              <a:rPr lang="en-US" smtClean="0"/>
              <a:pPr/>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84F02E-A532-48BA-8418-F680C146347E}" type="slidenum">
              <a:rPr lang="en-US" smtClean="0"/>
              <a:pPr/>
              <a:t>‹#›</a:t>
            </a:fld>
            <a:endParaRPr lang="en-US"/>
          </a:p>
        </p:txBody>
      </p:sp>
    </p:spTree>
    <p:extLst>
      <p:ext uri="{BB962C8B-B14F-4D97-AF65-F5344CB8AC3E}">
        <p14:creationId xmlns:p14="http://schemas.microsoft.com/office/powerpoint/2010/main" val="3255228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3F63AE-425C-4345-A3E9-0355E0C77BF7}" type="datetime1">
              <a:rPr lang="en-US" smtClean="0"/>
              <a:pPr/>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84F02E-A532-48BA-8418-F680C146347E}" type="slidenum">
              <a:rPr lang="en-US" smtClean="0"/>
              <a:pPr/>
              <a:t>‹#›</a:t>
            </a:fld>
            <a:endParaRPr lang="en-US"/>
          </a:p>
        </p:txBody>
      </p:sp>
    </p:spTree>
    <p:extLst>
      <p:ext uri="{BB962C8B-B14F-4D97-AF65-F5344CB8AC3E}">
        <p14:creationId xmlns:p14="http://schemas.microsoft.com/office/powerpoint/2010/main" val="493696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6096000"/>
            <a:ext cx="9144000" cy="762000"/>
          </a:xfrm>
          <a:prstGeom prst="rect">
            <a:avLst/>
          </a:prstGeom>
          <a:solidFill>
            <a:srgbClr val="0095DA"/>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98FD03-B18D-E940-8078-5B3CD66C06B6}" type="datetime1">
              <a:rPr lang="en-US" smtClean="0"/>
              <a:pPr/>
              <a:t>4/23/2024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900">
                <a:solidFill>
                  <a:schemeClr val="bg1"/>
                </a:solidFill>
              </a:defRPr>
            </a:lvl1pPr>
          </a:lstStyle>
          <a:p>
            <a:fld id="{9B84F02E-A532-48BA-8418-F680C146347E}" type="slidenum">
              <a:rPr lang="en-US" smtClean="0"/>
              <a:pPr/>
              <a:t>‹#›</a:t>
            </a:fld>
            <a:endParaRPr lang="en-US" dirty="0"/>
          </a:p>
        </p:txBody>
      </p:sp>
    </p:spTree>
    <p:extLst>
      <p:ext uri="{BB962C8B-B14F-4D97-AF65-F5344CB8AC3E}">
        <p14:creationId xmlns:p14="http://schemas.microsoft.com/office/powerpoint/2010/main" val="2651366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000" b="1" kern="1200">
          <a:solidFill>
            <a:srgbClr val="0095DA"/>
          </a:solidFill>
          <a:latin typeface="+mj-lt"/>
          <a:ea typeface="+mj-ea"/>
          <a:cs typeface="+mj-cs"/>
        </a:defRPr>
      </a:lvl1pPr>
    </p:titleStyle>
    <p:bodyStyle>
      <a:lvl1pPr marL="342900" indent="-342900" algn="l" defTabSz="914400" rtl="0" eaLnBrk="1" latinLnBrk="0" hangingPunct="1">
        <a:spcBef>
          <a:spcPct val="20000"/>
        </a:spcBef>
        <a:buClr>
          <a:srgbClr val="7EB242"/>
        </a:buClr>
        <a:buFont typeface="Arial" pitchFamily="34" charset="0"/>
        <a:buChar char="•"/>
        <a:defRPr sz="3200" kern="1200">
          <a:solidFill>
            <a:srgbClr val="4D616C"/>
          </a:solidFill>
          <a:latin typeface="+mn-lt"/>
          <a:ea typeface="+mn-ea"/>
          <a:cs typeface="+mn-cs"/>
        </a:defRPr>
      </a:lvl1pPr>
      <a:lvl2pPr marL="742950" indent="-285750" algn="l" defTabSz="914400" rtl="0" eaLnBrk="1" latinLnBrk="0" hangingPunct="1">
        <a:spcBef>
          <a:spcPct val="20000"/>
        </a:spcBef>
        <a:buClr>
          <a:srgbClr val="EF374E"/>
        </a:buClr>
        <a:buFont typeface="Arial" pitchFamily="34" charset="0"/>
        <a:buChar char="•"/>
        <a:defRPr sz="2800" kern="1200">
          <a:solidFill>
            <a:srgbClr val="4D616C"/>
          </a:solidFill>
          <a:latin typeface="+mn-lt"/>
          <a:ea typeface="+mn-ea"/>
          <a:cs typeface="+mn-cs"/>
        </a:defRPr>
      </a:lvl2pPr>
      <a:lvl3pPr marL="1143000" indent="-228600" algn="l" defTabSz="914400" rtl="0" eaLnBrk="1" latinLnBrk="0" hangingPunct="1">
        <a:spcBef>
          <a:spcPct val="20000"/>
        </a:spcBef>
        <a:buClr>
          <a:srgbClr val="FCB316"/>
        </a:buClr>
        <a:buFont typeface="Arial" pitchFamily="34" charset="0"/>
        <a:buChar char="•"/>
        <a:defRPr sz="2400" kern="1200">
          <a:solidFill>
            <a:srgbClr val="4D616C"/>
          </a:solidFill>
          <a:latin typeface="+mn-lt"/>
          <a:ea typeface="+mn-ea"/>
          <a:cs typeface="+mn-cs"/>
        </a:defRPr>
      </a:lvl3pPr>
      <a:lvl4pPr marL="1600200" indent="-228600" algn="l" defTabSz="914400" rtl="0" eaLnBrk="1" latinLnBrk="0" hangingPunct="1">
        <a:spcBef>
          <a:spcPct val="20000"/>
        </a:spcBef>
        <a:buClr>
          <a:srgbClr val="4D616C"/>
        </a:buClr>
        <a:buFont typeface="Arial" pitchFamily="34" charset="0"/>
        <a:buChar char="•"/>
        <a:defRPr sz="2000" kern="1200">
          <a:solidFill>
            <a:srgbClr val="4D616C"/>
          </a:solidFill>
          <a:latin typeface="+mn-lt"/>
          <a:ea typeface="+mn-ea"/>
          <a:cs typeface="+mn-cs"/>
        </a:defRPr>
      </a:lvl4pPr>
      <a:lvl5pPr marL="2057400" indent="-228600" algn="l" defTabSz="914400" rtl="0" eaLnBrk="1" latinLnBrk="0" hangingPunct="1">
        <a:spcBef>
          <a:spcPct val="20000"/>
        </a:spcBef>
        <a:buClr>
          <a:srgbClr val="0095DA"/>
        </a:buClr>
        <a:buFont typeface="Arial" pitchFamily="34" charset="0"/>
        <a:buChar char="•"/>
        <a:defRPr sz="2000" kern="1200">
          <a:solidFill>
            <a:srgbClr val="4D616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0" y="5834303"/>
            <a:ext cx="9144000" cy="1023699"/>
          </a:xfrm>
          <a:prstGeom prst="rect">
            <a:avLst/>
          </a:prstGeom>
          <a:solidFill>
            <a:srgbClr val="0095DA"/>
          </a:solidFill>
          <a:ln>
            <a:noFill/>
          </a:ln>
          <a:effectLst/>
        </p:spPr>
        <p:txBody>
          <a:bodyPr lIns="0" tIns="0" rIns="0" bIns="0" anchor="ctr"/>
          <a:lstStyle/>
          <a:p>
            <a:pPr lvl="0" algn="ctr">
              <a:defRPr>
                <a:solidFill>
                  <a:srgbClr val="FFFFFF"/>
                </a:solidFill>
              </a:defRPr>
            </a:pPr>
            <a:endParaRPr sz="1800">
              <a:ln>
                <a:noFill/>
              </a:ln>
              <a:effectLst/>
            </a:endParaRPr>
          </a:p>
        </p:txBody>
      </p:sp>
      <p:sp>
        <p:nvSpPr>
          <p:cNvPr id="6" name="Shape 6"/>
          <p:cNvSpPr>
            <a:spLocks noGrp="1"/>
          </p:cNvSpPr>
          <p:nvPr>
            <p:ph type="title"/>
          </p:nvPr>
        </p:nvSpPr>
        <p:spPr>
          <a:xfrm>
            <a:off x="457200" y="92076"/>
            <a:ext cx="8229600" cy="1508125"/>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pPr lvl="0">
              <a:defRPr sz="1800"/>
            </a:pPr>
            <a:r>
              <a:rPr sz="4400" dirty="0"/>
              <a:t>Title Text</a:t>
            </a:r>
          </a:p>
        </p:txBody>
      </p:sp>
      <p:sp>
        <p:nvSpPr>
          <p:cNvPr id="7" name="Shape 7"/>
          <p:cNvSpPr>
            <a:spLocks noGrp="1"/>
          </p:cNvSpPr>
          <p:nvPr>
            <p:ph type="body" idx="1"/>
          </p:nvPr>
        </p:nvSpPr>
        <p:spPr>
          <a:xfrm>
            <a:off x="457200" y="1600201"/>
            <a:ext cx="8229600" cy="5257801"/>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pPr marL="342900" marR="0" lvl="0" indent="-342900" algn="l" defTabSz="914400" rtl="0" eaLnBrk="1" fontAlgn="auto" latinLnBrk="0" hangingPunct="1">
              <a:lnSpc>
                <a:spcPct val="100000"/>
              </a:lnSpc>
              <a:spcBef>
                <a:spcPct val="20000"/>
              </a:spcBef>
              <a:spcAft>
                <a:spcPts val="0"/>
              </a:spcAft>
              <a:buClr>
                <a:srgbClr val="7EB242"/>
              </a:buClr>
              <a:buSzTx/>
              <a:buFont typeface="Arial" pitchFamily="34" charset="0"/>
              <a:buChar char="•"/>
              <a:tabLst/>
              <a:defRPr/>
            </a:pPr>
            <a:r>
              <a:rPr kumimoji="0" lang="en-US" sz="3200" b="0" i="0" u="none" strike="noStrike" kern="1200" cap="none" spc="0" normalizeH="0" baseline="0" noProof="0" dirty="0">
                <a:ln>
                  <a:noFill/>
                </a:ln>
                <a:solidFill>
                  <a:srgbClr val="4D616C"/>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
                <a:srgbClr val="EF374E"/>
              </a:buClr>
              <a:buSzTx/>
              <a:buFont typeface="Arial" pitchFamily="34" charset="0"/>
              <a:buChar char="•"/>
              <a:tabLst/>
              <a:defRPr/>
            </a:pPr>
            <a:r>
              <a:rPr kumimoji="0" lang="en-US" sz="2800" b="0" i="0" u="none" strike="noStrike" kern="1200" cap="none" spc="0" normalizeH="0" baseline="0" noProof="0" dirty="0">
                <a:ln>
                  <a:noFill/>
                </a:ln>
                <a:solidFill>
                  <a:srgbClr val="4D616C"/>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
                <a:srgbClr val="FCB316"/>
              </a:buClr>
              <a:buSzTx/>
              <a:buFont typeface="Arial" pitchFamily="34" charset="0"/>
              <a:buChar char="•"/>
              <a:tabLst/>
              <a:defRPr/>
            </a:pPr>
            <a:r>
              <a:rPr kumimoji="0" lang="en-US" sz="2400" b="0" i="0" u="none" strike="noStrike" kern="1200" cap="none" spc="0" normalizeH="0" baseline="0" noProof="0" dirty="0">
                <a:ln>
                  <a:noFill/>
                </a:ln>
                <a:solidFill>
                  <a:srgbClr val="4D616C"/>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
                <a:srgbClr val="4D616C"/>
              </a:buClr>
              <a:buSzTx/>
              <a:buFont typeface="Arial" pitchFamily="34" charset="0"/>
              <a:buChar char="•"/>
              <a:tabLst/>
              <a:defRPr/>
            </a:pPr>
            <a:r>
              <a:rPr kumimoji="0" lang="en-US" sz="2000" b="0" i="0" u="none" strike="noStrike" kern="1200" cap="none" spc="0" normalizeH="0" baseline="0" noProof="0" dirty="0">
                <a:ln>
                  <a:noFill/>
                </a:ln>
                <a:solidFill>
                  <a:srgbClr val="4D616C"/>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
                <a:srgbClr val="0095DA"/>
              </a:buClr>
              <a:buSzTx/>
              <a:buFont typeface="Arial" pitchFamily="34" charset="0"/>
              <a:buChar char="•"/>
              <a:tabLst/>
              <a:defRPr/>
            </a:pPr>
            <a:r>
              <a:rPr kumimoji="0" lang="en-US" sz="2000" b="0" i="0" u="none" strike="noStrike" kern="1200" cap="none" spc="0" normalizeH="0" baseline="0" noProof="0" dirty="0">
                <a:ln>
                  <a:noFill/>
                </a:ln>
                <a:solidFill>
                  <a:srgbClr val="4D616C"/>
                </a:solidFill>
                <a:effectLst/>
                <a:uLnTx/>
                <a:uFillTx/>
                <a:latin typeface="Calibri"/>
                <a:ea typeface="+mn-ea"/>
                <a:cs typeface="+mn-cs"/>
              </a:rPr>
              <a:t>Fifth level</a:t>
            </a:r>
          </a:p>
        </p:txBody>
      </p:sp>
      <p:sp>
        <p:nvSpPr>
          <p:cNvPr id="8" name="Shape 8"/>
          <p:cNvSpPr>
            <a:spLocks noGrp="1"/>
          </p:cNvSpPr>
          <p:nvPr>
            <p:ph type="sldNum" sz="quarter" idx="2"/>
          </p:nvPr>
        </p:nvSpPr>
        <p:spPr>
          <a:xfrm>
            <a:off x="6553200" y="6446580"/>
            <a:ext cx="2133600" cy="184666"/>
          </a:xfrm>
          <a:prstGeom prst="rect">
            <a:avLst/>
          </a:prstGeom>
          <a:ln w="12700">
            <a:miter lim="400000"/>
          </a:ln>
        </p:spPr>
        <p:txBody>
          <a:bodyPr lIns="45719" rIns="45719" anchor="ctr">
            <a:spAutoFit/>
          </a:bodyPr>
          <a:lstStyle>
            <a:lvl1pPr algn="r">
              <a:defRPr sz="600">
                <a:solidFill>
                  <a:srgbClr val="FFFFFF"/>
                </a:solidFill>
              </a:defRPr>
            </a:lvl1pPr>
          </a:lstStyle>
          <a:p>
            <a:pPr lvl="0"/>
            <a:fld id="{86CB4B4D-7CA3-9044-876B-883B54F8677D}" type="slidenum">
              <a:rPr lang="uk-UA" smtClean="0"/>
              <a:t>‹#›</a:t>
            </a:fld>
            <a:endParaRPr lang="uk-UA"/>
          </a:p>
        </p:txBody>
      </p:sp>
      <p:grpSp>
        <p:nvGrpSpPr>
          <p:cNvPr id="12" name="Group 11"/>
          <p:cNvGrpSpPr/>
          <p:nvPr/>
        </p:nvGrpSpPr>
        <p:grpSpPr>
          <a:xfrm>
            <a:off x="17323" y="5859584"/>
            <a:ext cx="9126679" cy="519348"/>
            <a:chOff x="17322" y="4394688"/>
            <a:chExt cx="9126679" cy="389511"/>
          </a:xfrm>
        </p:grpSpPr>
        <p:sp>
          <p:nvSpPr>
            <p:cNvPr id="4" name="Shape 4"/>
            <p:cNvSpPr/>
            <p:nvPr/>
          </p:nvSpPr>
          <p:spPr>
            <a:xfrm flipH="1">
              <a:off x="17322" y="4589443"/>
              <a:ext cx="4419023" cy="17319"/>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5" name="Shape 5"/>
            <p:cNvSpPr/>
            <p:nvPr/>
          </p:nvSpPr>
          <p:spPr>
            <a:xfrm flipH="1">
              <a:off x="4724978" y="4571962"/>
              <a:ext cx="4419023" cy="17318"/>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9" name="Oval 8"/>
            <p:cNvSpPr/>
            <p:nvPr/>
          </p:nvSpPr>
          <p:spPr>
            <a:xfrm>
              <a:off x="4415644" y="4394688"/>
              <a:ext cx="83538" cy="389511"/>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0" name="Oval 9"/>
            <p:cNvSpPr/>
            <p:nvPr/>
          </p:nvSpPr>
          <p:spPr>
            <a:xfrm>
              <a:off x="4654470" y="4394688"/>
              <a:ext cx="83538" cy="389511"/>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1" name="Oval 10"/>
            <p:cNvSpPr/>
            <p:nvPr/>
          </p:nvSpPr>
          <p:spPr>
            <a:xfrm>
              <a:off x="4535057" y="4394688"/>
              <a:ext cx="83538" cy="389511"/>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grpSp>
      <p:grpSp>
        <p:nvGrpSpPr>
          <p:cNvPr id="13" name="Group 12"/>
          <p:cNvGrpSpPr/>
          <p:nvPr/>
        </p:nvGrpSpPr>
        <p:grpSpPr>
          <a:xfrm>
            <a:off x="17323" y="5859584"/>
            <a:ext cx="9126679" cy="519348"/>
            <a:chOff x="17322" y="4394688"/>
            <a:chExt cx="9126679" cy="389511"/>
          </a:xfrm>
        </p:grpSpPr>
        <p:sp>
          <p:nvSpPr>
            <p:cNvPr id="14" name="Shape 4"/>
            <p:cNvSpPr/>
            <p:nvPr/>
          </p:nvSpPr>
          <p:spPr>
            <a:xfrm flipH="1">
              <a:off x="17322" y="4589443"/>
              <a:ext cx="4419023" cy="17319"/>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15" name="Shape 5"/>
            <p:cNvSpPr/>
            <p:nvPr/>
          </p:nvSpPr>
          <p:spPr>
            <a:xfrm flipH="1">
              <a:off x="4724978" y="4571962"/>
              <a:ext cx="4419023" cy="17318"/>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16" name="Oval 15"/>
            <p:cNvSpPr/>
            <p:nvPr/>
          </p:nvSpPr>
          <p:spPr>
            <a:xfrm>
              <a:off x="4415644" y="4394688"/>
              <a:ext cx="83538" cy="389511"/>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7" name="Oval 16"/>
            <p:cNvSpPr/>
            <p:nvPr/>
          </p:nvSpPr>
          <p:spPr>
            <a:xfrm>
              <a:off x="4654470" y="4394688"/>
              <a:ext cx="83538" cy="389511"/>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8" name="Oval 17"/>
            <p:cNvSpPr/>
            <p:nvPr/>
          </p:nvSpPr>
          <p:spPr>
            <a:xfrm>
              <a:off x="4535057" y="4394688"/>
              <a:ext cx="83538" cy="389511"/>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grpSp>
      <p:grpSp>
        <p:nvGrpSpPr>
          <p:cNvPr id="19" name="Group 18"/>
          <p:cNvGrpSpPr/>
          <p:nvPr/>
        </p:nvGrpSpPr>
        <p:grpSpPr>
          <a:xfrm>
            <a:off x="17323" y="5859584"/>
            <a:ext cx="9126679" cy="519348"/>
            <a:chOff x="17322" y="4394688"/>
            <a:chExt cx="9126679" cy="389511"/>
          </a:xfrm>
        </p:grpSpPr>
        <p:sp>
          <p:nvSpPr>
            <p:cNvPr id="20" name="Shape 4"/>
            <p:cNvSpPr/>
            <p:nvPr/>
          </p:nvSpPr>
          <p:spPr>
            <a:xfrm flipH="1">
              <a:off x="17322" y="4589443"/>
              <a:ext cx="4419023" cy="17319"/>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21" name="Shape 5"/>
            <p:cNvSpPr/>
            <p:nvPr/>
          </p:nvSpPr>
          <p:spPr>
            <a:xfrm flipH="1">
              <a:off x="4724978" y="4571962"/>
              <a:ext cx="4419023" cy="17318"/>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22" name="Oval 21"/>
            <p:cNvSpPr/>
            <p:nvPr/>
          </p:nvSpPr>
          <p:spPr>
            <a:xfrm>
              <a:off x="4415644" y="4394688"/>
              <a:ext cx="83538" cy="389511"/>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3" name="Oval 22"/>
            <p:cNvSpPr/>
            <p:nvPr/>
          </p:nvSpPr>
          <p:spPr>
            <a:xfrm>
              <a:off x="4654470" y="4394688"/>
              <a:ext cx="83538" cy="389511"/>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4" name="Oval 23"/>
            <p:cNvSpPr/>
            <p:nvPr/>
          </p:nvSpPr>
          <p:spPr>
            <a:xfrm>
              <a:off x="4535057" y="4394688"/>
              <a:ext cx="83538" cy="389511"/>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grpSp>
      <p:sp>
        <p:nvSpPr>
          <p:cNvPr id="25" name="Shape 4">
            <a:extLst>
              <a:ext uri="{FF2B5EF4-FFF2-40B4-BE49-F238E27FC236}">
                <a16:creationId xmlns:a16="http://schemas.microsoft.com/office/drawing/2014/main" id="{863882B9-6B1E-5B40-B1A7-1AE258BC66F1}"/>
              </a:ext>
            </a:extLst>
          </p:cNvPr>
          <p:cNvSpPr/>
          <p:nvPr/>
        </p:nvSpPr>
        <p:spPr>
          <a:xfrm flipV="1">
            <a:off x="1" y="1603520"/>
            <a:ext cx="9144000" cy="0"/>
          </a:xfrm>
          <a:prstGeom prst="line">
            <a:avLst/>
          </a:prstGeom>
          <a:ln>
            <a:solidFill>
              <a:srgbClr val="0095DA"/>
            </a:solidFill>
          </a:ln>
        </p:spPr>
        <p:txBody>
          <a:bodyPr lIns="0" tIns="0" rIns="0" bIns="0"/>
          <a:lstStyle/>
          <a:p>
            <a:pPr lvl="0" defTabSz="457200">
              <a:defRPr sz="1200">
                <a:latin typeface="+mn-lt"/>
                <a:ea typeface="+mn-ea"/>
                <a:cs typeface="+mn-cs"/>
                <a:sym typeface="Helvetica"/>
              </a:defRPr>
            </a:pPr>
            <a:endParaRPr sz="1200"/>
          </a:p>
        </p:txBody>
      </p:sp>
      <p:sp>
        <p:nvSpPr>
          <p:cNvPr id="26" name="Shape 4">
            <a:extLst>
              <a:ext uri="{FF2B5EF4-FFF2-40B4-BE49-F238E27FC236}">
                <a16:creationId xmlns:a16="http://schemas.microsoft.com/office/drawing/2014/main" id="{3E80DBC5-4B2B-5E40-A8D8-6DEE5612E384}"/>
              </a:ext>
            </a:extLst>
          </p:cNvPr>
          <p:cNvSpPr/>
          <p:nvPr userDrawn="1"/>
        </p:nvSpPr>
        <p:spPr>
          <a:xfrm flipV="1">
            <a:off x="1" y="1603520"/>
            <a:ext cx="9144000" cy="0"/>
          </a:xfrm>
          <a:prstGeom prst="line">
            <a:avLst/>
          </a:prstGeom>
          <a:ln>
            <a:solidFill>
              <a:srgbClr val="0095DA"/>
            </a:solidFill>
          </a:ln>
        </p:spPr>
        <p:txBody>
          <a:bodyPr lIns="0" tIns="0" rIns="0" bIns="0"/>
          <a:lstStyle/>
          <a:p>
            <a:pPr lvl="0" defTabSz="457200">
              <a:defRPr sz="1200">
                <a:latin typeface="+mn-lt"/>
                <a:ea typeface="+mn-ea"/>
                <a:cs typeface="+mn-cs"/>
                <a:sym typeface="Helvetica"/>
              </a:defRPr>
            </a:pPr>
            <a:endParaRPr sz="1200"/>
          </a:p>
        </p:txBody>
      </p:sp>
    </p:spTree>
    <p:extLst>
      <p:ext uri="{BB962C8B-B14F-4D97-AF65-F5344CB8AC3E}">
        <p14:creationId xmlns:p14="http://schemas.microsoft.com/office/powerpoint/2010/main" val="37130507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ransition spd="med"/>
  <p:txStyles>
    <p:titleStyle>
      <a:lvl1pPr algn="ctr" eaLnBrk="1" hangingPunct="1">
        <a:defRPr sz="4400" b="1" i="0" baseline="0">
          <a:solidFill>
            <a:srgbClr val="0095DA"/>
          </a:solidFill>
          <a:latin typeface="Calibri"/>
          <a:ea typeface="Calibri"/>
          <a:cs typeface="Calibri"/>
          <a:sym typeface="Calibri"/>
        </a:defRPr>
      </a:lvl1pPr>
      <a:lvl2pPr algn="ctr" eaLnBrk="1" hangingPunct="1">
        <a:defRPr sz="4400">
          <a:latin typeface="Calibri"/>
          <a:ea typeface="Calibri"/>
          <a:cs typeface="Calibri"/>
          <a:sym typeface="Calibri"/>
        </a:defRPr>
      </a:lvl2pPr>
      <a:lvl3pPr algn="ctr" eaLnBrk="1" hangingPunct="1">
        <a:defRPr sz="4400">
          <a:latin typeface="Calibri"/>
          <a:ea typeface="Calibri"/>
          <a:cs typeface="Calibri"/>
          <a:sym typeface="Calibri"/>
        </a:defRPr>
      </a:lvl3pPr>
      <a:lvl4pPr algn="ctr" eaLnBrk="1" hangingPunct="1">
        <a:defRPr sz="4400">
          <a:latin typeface="Calibri"/>
          <a:ea typeface="Calibri"/>
          <a:cs typeface="Calibri"/>
          <a:sym typeface="Calibri"/>
        </a:defRPr>
      </a:lvl4pPr>
      <a:lvl5pPr algn="ctr" eaLnBrk="1" hangingPunct="1">
        <a:defRPr sz="4400">
          <a:latin typeface="Calibri"/>
          <a:ea typeface="Calibri"/>
          <a:cs typeface="Calibri"/>
          <a:sym typeface="Calibri"/>
        </a:defRPr>
      </a:lvl5pPr>
      <a:lvl6pPr algn="ctr" eaLnBrk="1" hangingPunct="1">
        <a:defRPr sz="4400">
          <a:latin typeface="Calibri"/>
          <a:ea typeface="Calibri"/>
          <a:cs typeface="Calibri"/>
          <a:sym typeface="Calibri"/>
        </a:defRPr>
      </a:lvl6pPr>
      <a:lvl7pPr algn="ctr" eaLnBrk="1" hangingPunct="1">
        <a:defRPr sz="4400">
          <a:latin typeface="Calibri"/>
          <a:ea typeface="Calibri"/>
          <a:cs typeface="Calibri"/>
          <a:sym typeface="Calibri"/>
        </a:defRPr>
      </a:lvl7pPr>
      <a:lvl8pPr algn="ctr" eaLnBrk="1" hangingPunct="1">
        <a:defRPr sz="4400">
          <a:latin typeface="Calibri"/>
          <a:ea typeface="Calibri"/>
          <a:cs typeface="Calibri"/>
          <a:sym typeface="Calibri"/>
        </a:defRPr>
      </a:lvl8pPr>
      <a:lvl9pPr algn="ctr" eaLnBrk="1" hangingPunct="1">
        <a:defRPr sz="4400">
          <a:latin typeface="Calibri"/>
          <a:ea typeface="Calibri"/>
          <a:cs typeface="Calibri"/>
          <a:sym typeface="Calibri"/>
        </a:defRPr>
      </a:lvl9pPr>
    </p:titleStyle>
    <p:bodyStyle>
      <a:lvl1pPr marL="342900" marR="0" indent="-342900" algn="l" defTabSz="914400" rtl="0" eaLnBrk="1" fontAlgn="auto" latinLnBrk="0" hangingPunct="1">
        <a:lnSpc>
          <a:spcPct val="100000"/>
        </a:lnSpc>
        <a:spcBef>
          <a:spcPct val="20000"/>
        </a:spcBef>
        <a:spcAft>
          <a:spcPts val="0"/>
        </a:spcAft>
        <a:buClr>
          <a:srgbClr val="7EB242"/>
        </a:buClr>
        <a:buSzTx/>
        <a:buFont typeface="Arial" pitchFamily="34" charset="0"/>
        <a:buChar char="•"/>
        <a:tabLst/>
        <a:defRPr sz="3200" baseline="0">
          <a:solidFill>
            <a:srgbClr val="4D616C"/>
          </a:solidFill>
          <a:latin typeface="Calibri"/>
          <a:ea typeface="Calibri"/>
          <a:cs typeface="Calibri"/>
          <a:sym typeface="Calibri"/>
        </a:defRPr>
      </a:lvl1pPr>
      <a:lvl2pPr marL="742950" marR="0" indent="-285750" algn="l" defTabSz="914400" rtl="0" eaLnBrk="1" fontAlgn="auto" latinLnBrk="0" hangingPunct="1">
        <a:lnSpc>
          <a:spcPct val="100000"/>
        </a:lnSpc>
        <a:spcBef>
          <a:spcPct val="20000"/>
        </a:spcBef>
        <a:spcAft>
          <a:spcPts val="0"/>
        </a:spcAft>
        <a:buClr>
          <a:srgbClr val="EF374E"/>
        </a:buClr>
        <a:buSzTx/>
        <a:buFont typeface="Arial" pitchFamily="34" charset="0"/>
        <a:buChar char="•"/>
        <a:tabLst/>
        <a:defRPr sz="3200" baseline="0">
          <a:solidFill>
            <a:srgbClr val="4D616C"/>
          </a:solidFill>
          <a:latin typeface="Calibri"/>
          <a:ea typeface="Calibri"/>
          <a:cs typeface="Calibri"/>
          <a:sym typeface="Calibri"/>
        </a:defRPr>
      </a:lvl2pPr>
      <a:lvl3pPr marL="1143000" marR="0" indent="-228600" algn="l" defTabSz="914400" rtl="0" eaLnBrk="1" fontAlgn="auto" latinLnBrk="0" hangingPunct="1">
        <a:lnSpc>
          <a:spcPct val="100000"/>
        </a:lnSpc>
        <a:spcBef>
          <a:spcPct val="20000"/>
        </a:spcBef>
        <a:spcAft>
          <a:spcPts val="0"/>
        </a:spcAft>
        <a:buClr>
          <a:srgbClr val="FCB316"/>
        </a:buClr>
        <a:buSzTx/>
        <a:buFont typeface="Arial" pitchFamily="34" charset="0"/>
        <a:buChar char="•"/>
        <a:tabLst/>
        <a:defRPr sz="3200" baseline="0">
          <a:solidFill>
            <a:srgbClr val="4D616C"/>
          </a:solidFill>
          <a:latin typeface="Calibri"/>
          <a:ea typeface="Calibri"/>
          <a:cs typeface="Calibri"/>
          <a:sym typeface="Calibri"/>
        </a:defRPr>
      </a:lvl3pPr>
      <a:lvl4pPr marL="1600200" marR="0" indent="-228600" algn="l" defTabSz="914400" rtl="0" eaLnBrk="1" fontAlgn="auto" latinLnBrk="0" hangingPunct="1">
        <a:lnSpc>
          <a:spcPct val="100000"/>
        </a:lnSpc>
        <a:spcBef>
          <a:spcPct val="20000"/>
        </a:spcBef>
        <a:spcAft>
          <a:spcPts val="0"/>
        </a:spcAft>
        <a:buClr>
          <a:srgbClr val="4D616C"/>
        </a:buClr>
        <a:buSzTx/>
        <a:buFont typeface="Arial" pitchFamily="34" charset="0"/>
        <a:buChar char="•"/>
        <a:tabLst/>
        <a:defRPr sz="3200" baseline="0">
          <a:solidFill>
            <a:srgbClr val="4D616C"/>
          </a:solidFill>
          <a:latin typeface="Calibri"/>
          <a:ea typeface="Calibri"/>
          <a:cs typeface="Calibri"/>
          <a:sym typeface="Calibri"/>
        </a:defRPr>
      </a:lvl4pPr>
      <a:lvl5pPr marL="2057400" marR="0" indent="-228600" algn="l" defTabSz="914400" rtl="0" eaLnBrk="1" fontAlgn="auto" latinLnBrk="0" hangingPunct="1">
        <a:lnSpc>
          <a:spcPct val="100000"/>
        </a:lnSpc>
        <a:spcBef>
          <a:spcPct val="20000"/>
        </a:spcBef>
        <a:spcAft>
          <a:spcPts val="0"/>
        </a:spcAft>
        <a:buClr>
          <a:srgbClr val="0095DA"/>
        </a:buClr>
        <a:buSzTx/>
        <a:buFont typeface="Arial" pitchFamily="34" charset="0"/>
        <a:buChar char="•"/>
        <a:tabLst/>
        <a:defRPr sz="3200" baseline="0">
          <a:solidFill>
            <a:srgbClr val="4D616C"/>
          </a:solidFill>
          <a:latin typeface="Calibri"/>
          <a:ea typeface="Calibri"/>
          <a:cs typeface="Calibri"/>
          <a:sym typeface="Calibri"/>
        </a:defRPr>
      </a:lvl5pPr>
      <a:lvl6pPr marL="2651760" indent="-365760" eaLnBrk="1" hangingPunct="1">
        <a:spcBef>
          <a:spcPts val="700"/>
        </a:spcBef>
        <a:buSzPct val="100000"/>
        <a:buFont typeface="Arial"/>
        <a:buChar char="•"/>
        <a:defRPr sz="3200">
          <a:latin typeface="Calibri"/>
          <a:ea typeface="Calibri"/>
          <a:cs typeface="Calibri"/>
          <a:sym typeface="Calibri"/>
        </a:defRPr>
      </a:lvl6pPr>
      <a:lvl7pPr marL="3108960" indent="-365760" eaLnBrk="1" hangingPunct="1">
        <a:spcBef>
          <a:spcPts val="700"/>
        </a:spcBef>
        <a:buSzPct val="100000"/>
        <a:buFont typeface="Arial"/>
        <a:buChar char="•"/>
        <a:defRPr sz="3200">
          <a:latin typeface="Calibri"/>
          <a:ea typeface="Calibri"/>
          <a:cs typeface="Calibri"/>
          <a:sym typeface="Calibri"/>
        </a:defRPr>
      </a:lvl7pPr>
      <a:lvl8pPr marL="3566159" indent="-365759" eaLnBrk="1" hangingPunct="1">
        <a:spcBef>
          <a:spcPts val="700"/>
        </a:spcBef>
        <a:buSzPct val="100000"/>
        <a:buFont typeface="Arial"/>
        <a:buChar char="•"/>
        <a:defRPr sz="3200">
          <a:latin typeface="Calibri"/>
          <a:ea typeface="Calibri"/>
          <a:cs typeface="Calibri"/>
          <a:sym typeface="Calibri"/>
        </a:defRPr>
      </a:lvl8pPr>
      <a:lvl9pPr marL="4023359" indent="-365759" eaLnBrk="1" hangingPunct="1">
        <a:spcBef>
          <a:spcPts val="700"/>
        </a:spcBef>
        <a:buSzPct val="100000"/>
        <a:buFont typeface="Arial"/>
        <a:buChar char="•"/>
        <a:defRPr sz="3200">
          <a:latin typeface="Calibri"/>
          <a:ea typeface="Calibri"/>
          <a:cs typeface="Calibri"/>
          <a:sym typeface="Calibri"/>
        </a:defRPr>
      </a:lvl9pPr>
    </p:bodyStyle>
    <p:otherStyle>
      <a:lvl1pPr algn="r" eaLnBrk="1" hangingPunct="1">
        <a:defRPr sz="600">
          <a:solidFill>
            <a:schemeClr val="tx1"/>
          </a:solidFill>
          <a:latin typeface="+mn-lt"/>
          <a:ea typeface="+mn-ea"/>
          <a:cs typeface="+mn-cs"/>
          <a:sym typeface="Calibri"/>
        </a:defRPr>
      </a:lvl1pPr>
      <a:lvl2pPr indent="457200" algn="r" eaLnBrk="1" hangingPunct="1">
        <a:defRPr sz="600">
          <a:solidFill>
            <a:schemeClr val="tx1"/>
          </a:solidFill>
          <a:latin typeface="+mn-lt"/>
          <a:ea typeface="+mn-ea"/>
          <a:cs typeface="+mn-cs"/>
          <a:sym typeface="Calibri"/>
        </a:defRPr>
      </a:lvl2pPr>
      <a:lvl3pPr indent="914400" algn="r" eaLnBrk="1" hangingPunct="1">
        <a:defRPr sz="600">
          <a:solidFill>
            <a:schemeClr val="tx1"/>
          </a:solidFill>
          <a:latin typeface="+mn-lt"/>
          <a:ea typeface="+mn-ea"/>
          <a:cs typeface="+mn-cs"/>
          <a:sym typeface="Calibri"/>
        </a:defRPr>
      </a:lvl3pPr>
      <a:lvl4pPr indent="1371600" algn="r" eaLnBrk="1" hangingPunct="1">
        <a:defRPr sz="600">
          <a:solidFill>
            <a:schemeClr val="tx1"/>
          </a:solidFill>
          <a:latin typeface="+mn-lt"/>
          <a:ea typeface="+mn-ea"/>
          <a:cs typeface="+mn-cs"/>
          <a:sym typeface="Calibri"/>
        </a:defRPr>
      </a:lvl4pPr>
      <a:lvl5pPr indent="1828800" algn="r" eaLnBrk="1" hangingPunct="1">
        <a:defRPr sz="600">
          <a:solidFill>
            <a:schemeClr val="tx1"/>
          </a:solidFill>
          <a:latin typeface="+mn-lt"/>
          <a:ea typeface="+mn-ea"/>
          <a:cs typeface="+mn-cs"/>
          <a:sym typeface="Calibri"/>
        </a:defRPr>
      </a:lvl5pPr>
      <a:lvl6pPr indent="2286000" algn="r" eaLnBrk="1" hangingPunct="1">
        <a:defRPr sz="600">
          <a:solidFill>
            <a:schemeClr val="tx1"/>
          </a:solidFill>
          <a:latin typeface="+mn-lt"/>
          <a:ea typeface="+mn-ea"/>
          <a:cs typeface="+mn-cs"/>
          <a:sym typeface="Calibri"/>
        </a:defRPr>
      </a:lvl6pPr>
      <a:lvl7pPr indent="2743200" algn="r" eaLnBrk="1" hangingPunct="1">
        <a:defRPr sz="600">
          <a:solidFill>
            <a:schemeClr val="tx1"/>
          </a:solidFill>
          <a:latin typeface="+mn-lt"/>
          <a:ea typeface="+mn-ea"/>
          <a:cs typeface="+mn-cs"/>
          <a:sym typeface="Calibri"/>
        </a:defRPr>
      </a:lvl7pPr>
      <a:lvl8pPr indent="3200400" algn="r" eaLnBrk="1" hangingPunct="1">
        <a:defRPr sz="600">
          <a:solidFill>
            <a:schemeClr val="tx1"/>
          </a:solidFill>
          <a:latin typeface="+mn-lt"/>
          <a:ea typeface="+mn-ea"/>
          <a:cs typeface="+mn-cs"/>
          <a:sym typeface="Calibri"/>
        </a:defRPr>
      </a:lvl8pPr>
      <a:lvl9pPr indent="3657600" algn="r" eaLnBrk="1" hangingPunct="1">
        <a:defRPr sz="6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dirty="0"/>
              <a:t>Ahogamiento: Un asesino rápido y silencioso</a:t>
            </a:r>
            <a:endParaRPr lang="en-US" dirty="0"/>
          </a:p>
        </p:txBody>
      </p:sp>
      <p:sp>
        <p:nvSpPr>
          <p:cNvPr id="3" name="Content Placeholder 2"/>
          <p:cNvSpPr>
            <a:spLocks noGrp="1"/>
          </p:cNvSpPr>
          <p:nvPr>
            <p:ph idx="1"/>
          </p:nvPr>
        </p:nvSpPr>
        <p:spPr/>
        <p:txBody>
          <a:bodyPr/>
          <a:lstStyle/>
          <a:p>
            <a:pPr>
              <a:buFontTx/>
              <a:buNone/>
            </a:pPr>
            <a:r>
              <a:rPr lang="es-ES" altLang="en-US" dirty="0"/>
              <a:t>En el tiempo que se tarda </a:t>
            </a:r>
            <a:r>
              <a:rPr lang="en-US" altLang="en-US" dirty="0"/>
              <a:t>… </a:t>
            </a:r>
          </a:p>
          <a:p>
            <a:r>
              <a:rPr lang="en-US" altLang="en-US" dirty="0"/>
              <a:t>…</a:t>
            </a:r>
            <a:r>
              <a:rPr lang="es-ES" altLang="en-US" dirty="0"/>
              <a:t> cruzar el cuarto para una toalla (10 segundos), un niño en la bañera puede quedar sumergido</a:t>
            </a:r>
            <a:r>
              <a:rPr lang="en-US" altLang="en-US" dirty="0"/>
              <a:t>.  </a:t>
            </a:r>
          </a:p>
          <a:p>
            <a:r>
              <a:rPr lang="en-US" altLang="en-US" dirty="0"/>
              <a:t>…</a:t>
            </a:r>
            <a:r>
              <a:rPr lang="es-ES" altLang="en-US" dirty="0"/>
              <a:t> contestar el teléfono (2 minutos), ese niño puede perder el conocimiento.</a:t>
            </a:r>
            <a:endParaRPr lang="en-US" altLang="en-US" dirty="0"/>
          </a:p>
          <a:p>
            <a:r>
              <a:rPr lang="en-US" altLang="en-US" dirty="0"/>
              <a:t>…</a:t>
            </a:r>
            <a:r>
              <a:rPr lang="es-ES" altLang="en-US" dirty="0"/>
              <a:t> firmar un paquete a la puerta (4-6 minutos), un niño sumergido en la bañera o piscina puede sufrir daños cerebrales permanentes.</a:t>
            </a:r>
            <a:r>
              <a:rPr lang="en-US" altLang="en-US" dirty="0"/>
              <a:t> </a:t>
            </a:r>
          </a:p>
          <a:p>
            <a:endParaRPr lang="en-US" altLang="en-US" sz="1600" dirty="0"/>
          </a:p>
          <a:p>
            <a:pPr marL="0" indent="0">
              <a:buNone/>
            </a:pPr>
            <a:r>
              <a:rPr lang="en-US" altLang="en-US" sz="1400" dirty="0"/>
              <a:t>www.safekids.org</a:t>
            </a:r>
          </a:p>
        </p:txBody>
      </p:sp>
      <p:sp>
        <p:nvSpPr>
          <p:cNvPr id="4" name="Slide Number Placeholder 3"/>
          <p:cNvSpPr>
            <a:spLocks noGrp="1"/>
          </p:cNvSpPr>
          <p:nvPr>
            <p:ph type="sldNum" sz="quarter" idx="12"/>
          </p:nvPr>
        </p:nvSpPr>
        <p:spPr/>
        <p:txBody>
          <a:bodyPr/>
          <a:lstStyle/>
          <a:p>
            <a:fld id="{3A7B9F9F-9C84-43A4-A70F-C0C4DFF00504}" type="slidenum">
              <a:rPr lang="en-US" smtClean="0"/>
              <a:pPr/>
              <a:t>1</a:t>
            </a:fld>
            <a:endParaRPr lang="en-US" dirty="0"/>
          </a:p>
        </p:txBody>
      </p:sp>
    </p:spTree>
    <p:extLst>
      <p:ext uri="{BB962C8B-B14F-4D97-AF65-F5344CB8AC3E}">
        <p14:creationId xmlns:p14="http://schemas.microsoft.com/office/powerpoint/2010/main" val="2568053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fontScale="90000"/>
          </a:bodyPr>
          <a:lstStyle/>
          <a:p>
            <a:r>
              <a:rPr lang="es-ES" dirty="0"/>
              <a:t>Factor de Riesgo # 3- Insuficiente Supervisión de un Adulto</a:t>
            </a:r>
            <a:endParaRPr lang="en-US" dirty="0"/>
          </a:p>
        </p:txBody>
      </p:sp>
      <p:sp>
        <p:nvSpPr>
          <p:cNvPr id="3" name="Content Placeholder 2"/>
          <p:cNvSpPr>
            <a:spLocks noGrp="1"/>
          </p:cNvSpPr>
          <p:nvPr>
            <p:ph idx="1"/>
          </p:nvPr>
        </p:nvSpPr>
        <p:spPr/>
        <p:txBody>
          <a:bodyPr>
            <a:normAutofit/>
          </a:bodyPr>
          <a:lstStyle/>
          <a:p>
            <a:pPr>
              <a:lnSpc>
                <a:spcPct val="80000"/>
              </a:lnSpc>
              <a:buFontTx/>
              <a:buNone/>
            </a:pPr>
            <a:r>
              <a:rPr lang="es-ES" b="1" dirty="0"/>
              <a:t>Los niños tienen más tiempo y oportunidad de tener acceso al agua cuando:</a:t>
            </a:r>
          </a:p>
          <a:p>
            <a:pPr>
              <a:lnSpc>
                <a:spcPct val="80000"/>
              </a:lnSpc>
              <a:buFontTx/>
              <a:buNone/>
            </a:pPr>
            <a:endParaRPr lang="en-US" b="1" u="sng" dirty="0"/>
          </a:p>
          <a:p>
            <a:pPr>
              <a:lnSpc>
                <a:spcPct val="80000"/>
              </a:lnSpc>
            </a:pPr>
            <a:r>
              <a:rPr lang="es-ES" dirty="0"/>
              <a:t>Los padres no se comunican sobre supervisión</a:t>
            </a:r>
          </a:p>
          <a:p>
            <a:pPr>
              <a:lnSpc>
                <a:spcPct val="80000"/>
              </a:lnSpc>
            </a:pPr>
            <a:endParaRPr lang="en-US" dirty="0"/>
          </a:p>
          <a:p>
            <a:pPr>
              <a:lnSpc>
                <a:spcPct val="80000"/>
              </a:lnSpc>
            </a:pPr>
            <a:r>
              <a:rPr lang="es-ES" dirty="0"/>
              <a:t>Los niños mayores supervisan a otros niños</a:t>
            </a:r>
          </a:p>
          <a:p>
            <a:pPr>
              <a:lnSpc>
                <a:spcPct val="80000"/>
              </a:lnSpc>
            </a:pPr>
            <a:endParaRPr lang="en-US" dirty="0"/>
          </a:p>
          <a:p>
            <a:pPr>
              <a:lnSpc>
                <a:spcPct val="80000"/>
              </a:lnSpc>
            </a:pPr>
            <a:r>
              <a:rPr lang="es-ES" dirty="0"/>
              <a:t>Los padres están intoxicados durante eventos sociales</a:t>
            </a:r>
          </a:p>
          <a:p>
            <a:pPr>
              <a:lnSpc>
                <a:spcPct val="80000"/>
              </a:lnSpc>
            </a:pPr>
            <a:endParaRPr lang="en-US" dirty="0"/>
          </a:p>
          <a:p>
            <a:pPr>
              <a:lnSpc>
                <a:spcPct val="80000"/>
              </a:lnSpc>
            </a:pPr>
            <a:r>
              <a:rPr lang="es-ES" dirty="0"/>
              <a:t>Los padres están dormidos o distraídos</a:t>
            </a:r>
            <a:endParaRPr lang="en-US" dirty="0"/>
          </a:p>
          <a:p>
            <a:pPr>
              <a:lnSpc>
                <a:spcPct val="80000"/>
              </a:lnSpc>
              <a:buFontTx/>
              <a:buNone/>
            </a:pPr>
            <a:endParaRPr lang="en-US" sz="1800" dirty="0"/>
          </a:p>
          <a:p>
            <a:pPr>
              <a:lnSpc>
                <a:spcPct val="80000"/>
              </a:lnSpc>
              <a:buFontTx/>
              <a:buNone/>
            </a:pPr>
            <a:r>
              <a:rPr lang="en-US" sz="1050" dirty="0"/>
              <a:t>					</a:t>
            </a:r>
            <a:r>
              <a:rPr lang="en-US" sz="1400" dirty="0"/>
              <a:t>Children’s Hospital of Orange County</a:t>
            </a:r>
          </a:p>
          <a:p>
            <a:endParaRPr lang="en-US" dirty="0"/>
          </a:p>
        </p:txBody>
      </p:sp>
      <p:sp>
        <p:nvSpPr>
          <p:cNvPr id="4" name="Slide Number Placeholder 3"/>
          <p:cNvSpPr>
            <a:spLocks noGrp="1"/>
          </p:cNvSpPr>
          <p:nvPr>
            <p:ph type="sldNum" sz="quarter" idx="12"/>
          </p:nvPr>
        </p:nvSpPr>
        <p:spPr/>
        <p:txBody>
          <a:bodyPr/>
          <a:lstStyle/>
          <a:p>
            <a:fld id="{3A7B9F9F-9C84-43A4-A70F-C0C4DFF00504}" type="slidenum">
              <a:rPr lang="en-US" smtClean="0"/>
              <a:pPr/>
              <a:t>10</a:t>
            </a:fld>
            <a:endParaRPr lang="en-US" dirty="0"/>
          </a:p>
        </p:txBody>
      </p:sp>
    </p:spTree>
    <p:extLst>
      <p:ext uri="{BB962C8B-B14F-4D97-AF65-F5344CB8AC3E}">
        <p14:creationId xmlns:p14="http://schemas.microsoft.com/office/powerpoint/2010/main" val="3308367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rmAutofit/>
          </a:bodyPr>
          <a:lstStyle/>
          <a:p>
            <a:r>
              <a:rPr lang="es-ES" dirty="0"/>
              <a:t>Condado de Sacramento</a:t>
            </a:r>
            <a:br>
              <a:rPr lang="es-ES" dirty="0"/>
            </a:br>
            <a:r>
              <a:rPr lang="es-ES" sz="3600" dirty="0"/>
              <a:t>123 de la Prevención de Ahogamientos</a:t>
            </a:r>
            <a:endParaRPr lang="en-US" dirty="0"/>
          </a:p>
        </p:txBody>
      </p:sp>
      <p:sp>
        <p:nvSpPr>
          <p:cNvPr id="3" name="Content Placeholder 2"/>
          <p:cNvSpPr>
            <a:spLocks noGrp="1"/>
          </p:cNvSpPr>
          <p:nvPr>
            <p:ph idx="1"/>
          </p:nvPr>
        </p:nvSpPr>
        <p:spPr>
          <a:xfrm>
            <a:off x="381000" y="1905001"/>
            <a:ext cx="6476999" cy="3962400"/>
          </a:xfrm>
        </p:spPr>
        <p:txBody>
          <a:bodyPr/>
          <a:lstStyle/>
          <a:p>
            <a:r>
              <a:rPr lang="en-US" sz="3200" b="1" dirty="0">
                <a:solidFill>
                  <a:srgbClr val="EF374E"/>
                </a:solidFill>
              </a:rPr>
              <a:t>1</a:t>
            </a:r>
            <a:r>
              <a:rPr lang="en-US" sz="3200" dirty="0"/>
              <a:t> </a:t>
            </a:r>
            <a:r>
              <a:rPr lang="es-MX" sz="3200" dirty="0"/>
              <a:t>Para la supervisión de un adulto</a:t>
            </a:r>
          </a:p>
          <a:p>
            <a:endParaRPr lang="es-MX" sz="3200" dirty="0"/>
          </a:p>
          <a:p>
            <a:r>
              <a:rPr lang="es-MX" sz="3200" b="1" dirty="0">
                <a:solidFill>
                  <a:srgbClr val="EF374E"/>
                </a:solidFill>
              </a:rPr>
              <a:t>2</a:t>
            </a:r>
            <a:r>
              <a:rPr lang="es-MX" sz="3200" dirty="0"/>
              <a:t> para Las Barreras</a:t>
            </a:r>
          </a:p>
          <a:p>
            <a:endParaRPr lang="es-MX" sz="3200" dirty="0"/>
          </a:p>
          <a:p>
            <a:r>
              <a:rPr lang="es-MX" sz="3200" b="1" dirty="0">
                <a:solidFill>
                  <a:srgbClr val="EF374E"/>
                </a:solidFill>
              </a:rPr>
              <a:t>3</a:t>
            </a:r>
            <a:r>
              <a:rPr lang="es-MX" sz="3200" dirty="0"/>
              <a:t> para RCP (CPR) y Clases </a:t>
            </a:r>
          </a:p>
          <a:p>
            <a:pPr marL="0" indent="0">
              <a:buNone/>
            </a:pPr>
            <a:r>
              <a:rPr lang="en-US" sz="1800" dirty="0" err="1"/>
              <a:t>Resucitacíon</a:t>
            </a:r>
            <a:r>
              <a:rPr lang="en-US" sz="1800" dirty="0"/>
              <a:t> </a:t>
            </a:r>
            <a:r>
              <a:rPr lang="en-US" sz="1800" dirty="0" err="1"/>
              <a:t>cardiopulmonar</a:t>
            </a:r>
            <a:endParaRPr lang="en-US" sz="1800" dirty="0"/>
          </a:p>
        </p:txBody>
      </p:sp>
      <p:sp>
        <p:nvSpPr>
          <p:cNvPr id="4" name="Slide Number Placeholder 3"/>
          <p:cNvSpPr>
            <a:spLocks noGrp="1"/>
          </p:cNvSpPr>
          <p:nvPr>
            <p:ph type="sldNum" sz="quarter" idx="12"/>
          </p:nvPr>
        </p:nvSpPr>
        <p:spPr/>
        <p:txBody>
          <a:bodyPr/>
          <a:lstStyle/>
          <a:p>
            <a:fld id="{3A7B9F9F-9C84-43A4-A70F-C0C4DFF00504}" type="slidenum">
              <a:rPr lang="en-US" smtClean="0"/>
              <a:pPr/>
              <a:t>11</a:t>
            </a:fld>
            <a:endParaRPr lang="en-US" dirty="0"/>
          </a:p>
        </p:txBody>
      </p:sp>
      <p:pic>
        <p:nvPicPr>
          <p:cNvPr id="7" name="Picture 6">
            <a:extLst>
              <a:ext uri="{FF2B5EF4-FFF2-40B4-BE49-F238E27FC236}">
                <a16:creationId xmlns:a16="http://schemas.microsoft.com/office/drawing/2014/main" id="{3BF4FA85-C1CF-8A8D-9FFA-62897C0A9C19}"/>
              </a:ext>
            </a:extLst>
          </p:cNvPr>
          <p:cNvPicPr>
            <a:picLocks noChangeAspect="1"/>
          </p:cNvPicPr>
          <p:nvPr/>
        </p:nvPicPr>
        <p:blipFill>
          <a:blip r:embed="rId2"/>
          <a:stretch>
            <a:fillRect/>
          </a:stretch>
        </p:blipFill>
        <p:spPr>
          <a:xfrm>
            <a:off x="5638800" y="2709863"/>
            <a:ext cx="2905125" cy="2352675"/>
          </a:xfrm>
          <a:prstGeom prst="rect">
            <a:avLst/>
          </a:prstGeom>
        </p:spPr>
      </p:pic>
    </p:spTree>
    <p:extLst>
      <p:ext uri="{BB962C8B-B14F-4D97-AF65-F5344CB8AC3E}">
        <p14:creationId xmlns:p14="http://schemas.microsoft.com/office/powerpoint/2010/main" val="2545231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solidFill>
                  <a:srgbClr val="FF0000"/>
                </a:solidFill>
              </a:rPr>
              <a:t>1</a:t>
            </a:r>
            <a:r>
              <a:rPr lang="en-US" dirty="0"/>
              <a:t> </a:t>
            </a:r>
            <a:r>
              <a:rPr lang="es-MX" dirty="0"/>
              <a:t>	Supervisión de un Adulto</a:t>
            </a:r>
          </a:p>
        </p:txBody>
      </p:sp>
      <p:sp>
        <p:nvSpPr>
          <p:cNvPr id="3" name="Content Placeholder 2"/>
          <p:cNvSpPr>
            <a:spLocks noGrp="1"/>
          </p:cNvSpPr>
          <p:nvPr>
            <p:ph idx="1"/>
          </p:nvPr>
        </p:nvSpPr>
        <p:spPr>
          <a:xfrm>
            <a:off x="228600" y="1676400"/>
            <a:ext cx="5105399" cy="4525963"/>
          </a:xfrm>
        </p:spPr>
        <p:txBody>
          <a:bodyPr/>
          <a:lstStyle/>
          <a:p>
            <a:r>
              <a:rPr lang="es-MX" dirty="0"/>
              <a:t>Supervisión durante las actividades no de agua</a:t>
            </a:r>
          </a:p>
          <a:p>
            <a:r>
              <a:rPr lang="es-MX" dirty="0"/>
              <a:t>Los niños se ahogan sin hacer ruido</a:t>
            </a:r>
          </a:p>
          <a:p>
            <a:r>
              <a:rPr lang="es-MX" dirty="0"/>
              <a:t>69% de los niños que se ahogaron en piscinas no tenían que estar dentro o alrededor del agua. </a:t>
            </a:r>
            <a:r>
              <a:rPr lang="es-MX" b="1" dirty="0"/>
              <a:t>Sepa dónde están sus hijos en todo momentos</a:t>
            </a:r>
            <a:r>
              <a:rPr lang="es-MX" dirty="0"/>
              <a:t>.</a:t>
            </a:r>
          </a:p>
          <a:p>
            <a:r>
              <a:rPr lang="es-ES" dirty="0">
                <a:effectLst/>
                <a:latin typeface="Segoe UI Web (West European)"/>
              </a:rPr>
              <a:t>Vacíe todas las tinas, </a:t>
            </a:r>
            <a:r>
              <a:rPr lang="es-ES" dirty="0">
                <a:latin typeface="Segoe UI Web (West European)"/>
              </a:rPr>
              <a:t>baldes</a:t>
            </a:r>
            <a:r>
              <a:rPr lang="es-ES" dirty="0">
                <a:effectLst/>
                <a:latin typeface="Segoe UI Web (West European)"/>
              </a:rPr>
              <a:t>, recipientes, piscinas para niños inmediatamente después de usarlas y póngalas boca abajo</a:t>
            </a:r>
          </a:p>
          <a:p>
            <a:endParaRPr lang="es-MX" dirty="0"/>
          </a:p>
        </p:txBody>
      </p:sp>
      <p:sp>
        <p:nvSpPr>
          <p:cNvPr id="4" name="Slide Number Placeholder 3"/>
          <p:cNvSpPr>
            <a:spLocks noGrp="1"/>
          </p:cNvSpPr>
          <p:nvPr>
            <p:ph type="sldNum" sz="quarter" idx="12"/>
          </p:nvPr>
        </p:nvSpPr>
        <p:spPr/>
        <p:txBody>
          <a:bodyPr/>
          <a:lstStyle/>
          <a:p>
            <a:fld id="{3A7B9F9F-9C84-43A4-A70F-C0C4DFF00504}" type="slidenum">
              <a:rPr lang="en-US" smtClean="0"/>
              <a:pPr/>
              <a:t>12</a:t>
            </a:fld>
            <a:endParaRPr lang="en-US" dirty="0"/>
          </a:p>
        </p:txBody>
      </p:sp>
      <p:pic>
        <p:nvPicPr>
          <p:cNvPr id="5" name="Picture 4">
            <a:extLst>
              <a:ext uri="{FF2B5EF4-FFF2-40B4-BE49-F238E27FC236}">
                <a16:creationId xmlns:a16="http://schemas.microsoft.com/office/drawing/2014/main" id="{5C253D88-69AC-8536-7AF5-BF4794F31BD6}"/>
              </a:ext>
            </a:extLst>
          </p:cNvPr>
          <p:cNvPicPr>
            <a:picLocks noChangeAspect="1"/>
          </p:cNvPicPr>
          <p:nvPr/>
        </p:nvPicPr>
        <p:blipFill>
          <a:blip r:embed="rId3"/>
          <a:stretch>
            <a:fillRect/>
          </a:stretch>
        </p:blipFill>
        <p:spPr>
          <a:xfrm>
            <a:off x="5409896" y="2044548"/>
            <a:ext cx="3505504" cy="3505504"/>
          </a:xfrm>
          <a:prstGeom prst="rect">
            <a:avLst/>
          </a:prstGeom>
        </p:spPr>
      </p:pic>
    </p:spTree>
    <p:extLst>
      <p:ext uri="{BB962C8B-B14F-4D97-AF65-F5344CB8AC3E}">
        <p14:creationId xmlns:p14="http://schemas.microsoft.com/office/powerpoint/2010/main" val="97549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FF0000"/>
                </a:solidFill>
              </a:rPr>
              <a:t>1</a:t>
            </a:r>
            <a:r>
              <a:rPr lang="en-US"/>
              <a:t> </a:t>
            </a:r>
            <a:r>
              <a:rPr lang="en-US" dirty="0"/>
              <a:t>S</a:t>
            </a:r>
            <a:r>
              <a:rPr lang="es-MX" dirty="0" err="1"/>
              <a:t>upervisión</a:t>
            </a:r>
            <a:r>
              <a:rPr lang="es-MX" dirty="0"/>
              <a:t> de un Adulto</a:t>
            </a:r>
          </a:p>
        </p:txBody>
      </p:sp>
      <p:sp>
        <p:nvSpPr>
          <p:cNvPr id="3" name="Content Placeholder 2"/>
          <p:cNvSpPr>
            <a:spLocks noGrp="1"/>
          </p:cNvSpPr>
          <p:nvPr>
            <p:ph idx="1"/>
          </p:nvPr>
        </p:nvSpPr>
        <p:spPr>
          <a:xfrm>
            <a:off x="152399" y="1562893"/>
            <a:ext cx="4230991" cy="4525963"/>
          </a:xfrm>
        </p:spPr>
        <p:txBody>
          <a:bodyPr>
            <a:normAutofit/>
          </a:bodyPr>
          <a:lstStyle/>
          <a:p>
            <a:pPr>
              <a:lnSpc>
                <a:spcPct val="80000"/>
              </a:lnSpc>
            </a:pPr>
            <a:r>
              <a:rPr lang="es-MX" sz="2000" dirty="0"/>
              <a:t>Supervisión durante las actividades de agua </a:t>
            </a:r>
          </a:p>
          <a:p>
            <a:pPr>
              <a:lnSpc>
                <a:spcPct val="80000"/>
              </a:lnSpc>
            </a:pPr>
            <a:r>
              <a:rPr lang="es-MX" sz="2000" dirty="0"/>
              <a:t>Los niños deben ser observados por un adulto responsable </a:t>
            </a:r>
            <a:r>
              <a:rPr lang="es-MX" sz="2000" b="1" dirty="0"/>
              <a:t>100% de las veces </a:t>
            </a:r>
            <a:r>
              <a:rPr lang="es-MX" sz="2000" dirty="0"/>
              <a:t>que están en o cerca del agua.</a:t>
            </a:r>
          </a:p>
          <a:p>
            <a:pPr lvl="0"/>
            <a:r>
              <a:rPr lang="es-MX" sz="2000" dirty="0"/>
              <a:t>Los niños menores de 5 años deben mantenerse al alcance de usted</a:t>
            </a:r>
          </a:p>
          <a:p>
            <a:pPr>
              <a:lnSpc>
                <a:spcPct val="80000"/>
              </a:lnSpc>
            </a:pPr>
            <a:r>
              <a:rPr lang="es-MX" sz="2000" dirty="0"/>
              <a:t>Las alas de agua, los tubos flotadores, tubos de aire y chalecos salvavidas </a:t>
            </a:r>
            <a:r>
              <a:rPr lang="es-MX" sz="2000" b="1" dirty="0"/>
              <a:t>nunca</a:t>
            </a:r>
            <a:r>
              <a:rPr lang="es-MX" sz="2000" dirty="0"/>
              <a:t> tomara el lugar de la supervisión de adultos.</a:t>
            </a:r>
          </a:p>
          <a:p>
            <a:pPr>
              <a:lnSpc>
                <a:spcPct val="80000"/>
              </a:lnSpc>
            </a:pPr>
            <a:r>
              <a:rPr lang="es-MX" sz="2000" dirty="0"/>
              <a:t>Siempre encargue un "</a:t>
            </a:r>
            <a:r>
              <a:rPr lang="es-MX" sz="2000" b="1" dirty="0"/>
              <a:t>guardián del agua</a:t>
            </a:r>
            <a:r>
              <a:rPr lang="es-MX" sz="2000" dirty="0"/>
              <a:t>" que sepa nadar.</a:t>
            </a:r>
          </a:p>
          <a:p>
            <a:pPr>
              <a:lnSpc>
                <a:spcPct val="80000"/>
              </a:lnSpc>
            </a:pPr>
            <a:endParaRPr lang="es-MX" sz="2000" dirty="0"/>
          </a:p>
          <a:p>
            <a:endParaRPr lang="en-US" sz="2000" dirty="0"/>
          </a:p>
        </p:txBody>
      </p:sp>
      <p:sp>
        <p:nvSpPr>
          <p:cNvPr id="4" name="Slide Number Placeholder 3"/>
          <p:cNvSpPr>
            <a:spLocks noGrp="1"/>
          </p:cNvSpPr>
          <p:nvPr>
            <p:ph type="sldNum" sz="quarter" idx="12"/>
          </p:nvPr>
        </p:nvSpPr>
        <p:spPr/>
        <p:txBody>
          <a:bodyPr/>
          <a:lstStyle/>
          <a:p>
            <a:fld id="{3A7B9F9F-9C84-43A4-A70F-C0C4DFF00504}" type="slidenum">
              <a:rPr lang="en-US" smtClean="0"/>
              <a:pPr/>
              <a:t>13</a:t>
            </a:fld>
            <a:endParaRPr lang="en-US" dirty="0"/>
          </a:p>
        </p:txBody>
      </p:sp>
      <p:pic>
        <p:nvPicPr>
          <p:cNvPr id="7" name="Picture 6">
            <a:extLst>
              <a:ext uri="{FF2B5EF4-FFF2-40B4-BE49-F238E27FC236}">
                <a16:creationId xmlns:a16="http://schemas.microsoft.com/office/drawing/2014/main" id="{8A928FEC-E12F-607B-DF46-035282098AC9}"/>
              </a:ext>
            </a:extLst>
          </p:cNvPr>
          <p:cNvPicPr>
            <a:picLocks noChangeAspect="1"/>
          </p:cNvPicPr>
          <p:nvPr/>
        </p:nvPicPr>
        <p:blipFill>
          <a:blip r:embed="rId3"/>
          <a:stretch>
            <a:fillRect/>
          </a:stretch>
        </p:blipFill>
        <p:spPr>
          <a:xfrm>
            <a:off x="4572000" y="1676400"/>
            <a:ext cx="4230991" cy="2822693"/>
          </a:xfrm>
          <a:prstGeom prst="rect">
            <a:avLst/>
          </a:prstGeom>
        </p:spPr>
      </p:pic>
    </p:spTree>
    <p:extLst>
      <p:ext uri="{BB962C8B-B14F-4D97-AF65-F5344CB8AC3E}">
        <p14:creationId xmlns:p14="http://schemas.microsoft.com/office/powerpoint/2010/main" val="2614773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dirty="0"/>
              <a:t>Supervisión de adultos</a:t>
            </a:r>
            <a:r>
              <a:rPr lang="en-US" dirty="0"/>
              <a:t>
</a:t>
            </a:r>
          </a:p>
        </p:txBody>
      </p:sp>
      <p:sp>
        <p:nvSpPr>
          <p:cNvPr id="3" name="Content Placeholder 2"/>
          <p:cNvSpPr>
            <a:spLocks noGrp="1"/>
          </p:cNvSpPr>
          <p:nvPr>
            <p:ph idx="1"/>
          </p:nvPr>
        </p:nvSpPr>
        <p:spPr>
          <a:xfrm>
            <a:off x="161925" y="1600200"/>
            <a:ext cx="4419600" cy="4525963"/>
          </a:xfrm>
        </p:spPr>
        <p:txBody>
          <a:bodyPr>
            <a:normAutofit lnSpcReduction="10000"/>
          </a:bodyPr>
          <a:lstStyle/>
          <a:p>
            <a:r>
              <a:rPr lang="es-MX" dirty="0"/>
              <a:t>Asigne un “</a:t>
            </a:r>
            <a:r>
              <a:rPr lang="es-MX" b="1" dirty="0"/>
              <a:t>Vigilante del agua</a:t>
            </a:r>
            <a:r>
              <a:rPr lang="es-MX" dirty="0"/>
              <a:t>”</a:t>
            </a:r>
          </a:p>
          <a:p>
            <a:pPr lvl="1"/>
            <a:r>
              <a:rPr lang="es-MX" dirty="0"/>
              <a:t>Adulto</a:t>
            </a:r>
          </a:p>
          <a:p>
            <a:pPr lvl="1"/>
            <a:r>
              <a:rPr lang="es-MX" dirty="0"/>
              <a:t>Sabe nadar
Sin distracciones: teléfono, leyendo, alcohol</a:t>
            </a:r>
          </a:p>
          <a:p>
            <a:pPr lvl="1"/>
            <a:r>
              <a:rPr lang="es-MX" dirty="0"/>
              <a:t>Turnos de 15 minutos
Forma de identificar Vigilante del agua</a:t>
            </a:r>
          </a:p>
          <a:p>
            <a:pPr lvl="1"/>
            <a:r>
              <a:rPr lang="es-MX" dirty="0"/>
              <a:t>Vigilante del agua de turno les dice a los niños cuando está bien meterse en la piscina </a:t>
            </a:r>
          </a:p>
          <a:p>
            <a:pPr lvl="1"/>
            <a:r>
              <a:rPr lang="es-MX" dirty="0"/>
              <a:t>¡Parte de la planificación de la fiesta!</a:t>
            </a:r>
          </a:p>
          <a:p>
            <a:endParaRPr lang="en-US" dirty="0"/>
          </a:p>
        </p:txBody>
      </p:sp>
      <p:sp>
        <p:nvSpPr>
          <p:cNvPr id="4" name="Slide Number Placeholder 3"/>
          <p:cNvSpPr>
            <a:spLocks noGrp="1"/>
          </p:cNvSpPr>
          <p:nvPr>
            <p:ph type="sldNum" sz="quarter" idx="12"/>
          </p:nvPr>
        </p:nvSpPr>
        <p:spPr/>
        <p:txBody>
          <a:bodyPr/>
          <a:lstStyle/>
          <a:p>
            <a:fld id="{3A7B9F9F-9C84-43A4-A70F-C0C4DFF00504}" type="slidenum">
              <a:rPr lang="en-US" smtClean="0"/>
              <a:pPr/>
              <a:t>14</a:t>
            </a:fld>
            <a:endParaRPr lang="en-US" dirty="0"/>
          </a:p>
        </p:txBody>
      </p:sp>
      <p:pic>
        <p:nvPicPr>
          <p:cNvPr id="5" name="Picture 4">
            <a:extLst>
              <a:ext uri="{FF2B5EF4-FFF2-40B4-BE49-F238E27FC236}">
                <a16:creationId xmlns:a16="http://schemas.microsoft.com/office/drawing/2014/main" id="{842459A7-DB16-5E79-9A30-10790FE1EE27}"/>
              </a:ext>
            </a:extLst>
          </p:cNvPr>
          <p:cNvPicPr>
            <a:picLocks noChangeAspect="1"/>
          </p:cNvPicPr>
          <p:nvPr/>
        </p:nvPicPr>
        <p:blipFill>
          <a:blip r:embed="rId3"/>
          <a:stretch>
            <a:fillRect/>
          </a:stretch>
        </p:blipFill>
        <p:spPr>
          <a:xfrm>
            <a:off x="4724400" y="1981200"/>
            <a:ext cx="4151736" cy="2700762"/>
          </a:xfrm>
          <a:prstGeom prst="rect">
            <a:avLst/>
          </a:prstGeom>
        </p:spPr>
      </p:pic>
    </p:spTree>
    <p:extLst>
      <p:ext uri="{BB962C8B-B14F-4D97-AF65-F5344CB8AC3E}">
        <p14:creationId xmlns:p14="http://schemas.microsoft.com/office/powerpoint/2010/main" val="13022418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s-MX" dirty="0">
                <a:solidFill>
                  <a:srgbClr val="FF0000"/>
                </a:solidFill>
              </a:rPr>
              <a:t>2</a:t>
            </a:r>
            <a:r>
              <a:rPr lang="es-MX" dirty="0"/>
              <a:t> Para Las Barreras</a:t>
            </a:r>
          </a:p>
        </p:txBody>
      </p:sp>
      <p:sp>
        <p:nvSpPr>
          <p:cNvPr id="3" name="Content Placeholder 2"/>
          <p:cNvSpPr>
            <a:spLocks noGrp="1"/>
          </p:cNvSpPr>
          <p:nvPr>
            <p:ph idx="1"/>
          </p:nvPr>
        </p:nvSpPr>
        <p:spPr>
          <a:xfrm>
            <a:off x="457200" y="1572418"/>
            <a:ext cx="4648199" cy="4525963"/>
          </a:xfrm>
        </p:spPr>
        <p:txBody>
          <a:bodyPr/>
          <a:lstStyle/>
          <a:p>
            <a:r>
              <a:rPr lang="es-MX" dirty="0"/>
              <a:t>La única barrera efectiva comprobada es una cerca de 5 pies de altura no escalable con cierre automático, puertas de cierre automático que separa la piscina de la casa y el patio.  </a:t>
            </a:r>
          </a:p>
          <a:p>
            <a:r>
              <a:rPr lang="es-MX" dirty="0"/>
              <a:t>Las barreras secundarias incluyen alarmas, piscina y spa cubiertas</a:t>
            </a:r>
          </a:p>
          <a:p>
            <a:r>
              <a:rPr lang="es-MX" dirty="0"/>
              <a:t>Instalar, inspeccionar y </a:t>
            </a:r>
            <a:r>
              <a:rPr lang="es-MX" b="1" dirty="0"/>
              <a:t>siempre use </a:t>
            </a:r>
            <a:r>
              <a:rPr lang="es-MX" dirty="0"/>
              <a:t>barreras</a:t>
            </a:r>
          </a:p>
          <a:p>
            <a:endParaRPr lang="en-US" dirty="0"/>
          </a:p>
        </p:txBody>
      </p:sp>
      <p:sp>
        <p:nvSpPr>
          <p:cNvPr id="4" name="Slide Number Placeholder 3"/>
          <p:cNvSpPr>
            <a:spLocks noGrp="1"/>
          </p:cNvSpPr>
          <p:nvPr>
            <p:ph type="sldNum" sz="quarter" idx="12"/>
          </p:nvPr>
        </p:nvSpPr>
        <p:spPr/>
        <p:txBody>
          <a:bodyPr/>
          <a:lstStyle/>
          <a:p>
            <a:fld id="{3A7B9F9F-9C84-43A4-A70F-C0C4DFF00504}" type="slidenum">
              <a:rPr lang="en-US" smtClean="0"/>
              <a:pPr/>
              <a:t>15</a:t>
            </a:fld>
            <a:endParaRPr lang="en-US" dirty="0"/>
          </a:p>
        </p:txBody>
      </p:sp>
      <p:pic>
        <p:nvPicPr>
          <p:cNvPr id="5" name="Picture 4">
            <a:extLst>
              <a:ext uri="{FF2B5EF4-FFF2-40B4-BE49-F238E27FC236}">
                <a16:creationId xmlns:a16="http://schemas.microsoft.com/office/drawing/2014/main" id="{CAF4E121-7F5F-C168-0D58-A4BD6631ACEA}"/>
              </a:ext>
            </a:extLst>
          </p:cNvPr>
          <p:cNvPicPr>
            <a:picLocks noChangeAspect="1"/>
          </p:cNvPicPr>
          <p:nvPr/>
        </p:nvPicPr>
        <p:blipFill>
          <a:blip r:embed="rId3"/>
          <a:stretch>
            <a:fillRect/>
          </a:stretch>
        </p:blipFill>
        <p:spPr>
          <a:xfrm>
            <a:off x="5029200" y="1752600"/>
            <a:ext cx="3734130" cy="3734130"/>
          </a:xfrm>
          <a:prstGeom prst="rect">
            <a:avLst/>
          </a:prstGeom>
        </p:spPr>
      </p:pic>
    </p:spTree>
    <p:extLst>
      <p:ext uri="{BB962C8B-B14F-4D97-AF65-F5344CB8AC3E}">
        <p14:creationId xmlns:p14="http://schemas.microsoft.com/office/powerpoint/2010/main" val="1057365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2</a:t>
            </a:r>
            <a:r>
              <a:rPr lang="en-US" dirty="0"/>
              <a:t> Las Barreras</a:t>
            </a:r>
          </a:p>
        </p:txBody>
      </p:sp>
      <p:sp>
        <p:nvSpPr>
          <p:cNvPr id="3" name="Content Placeholder 2"/>
          <p:cNvSpPr>
            <a:spLocks noGrp="1"/>
          </p:cNvSpPr>
          <p:nvPr>
            <p:ph idx="1"/>
          </p:nvPr>
        </p:nvSpPr>
        <p:spPr/>
        <p:txBody>
          <a:bodyPr/>
          <a:lstStyle/>
          <a:p>
            <a:pPr lvl="0"/>
            <a:r>
              <a:rPr lang="es-MX" b="1" dirty="0"/>
              <a:t>Eliminar los juguetes </a:t>
            </a:r>
            <a:r>
              <a:rPr lang="es-MX" dirty="0"/>
              <a:t>, dentro o alrededor de la piscina. Juguetes atraen a los niños pequeños a la piscina</a:t>
            </a:r>
          </a:p>
          <a:p>
            <a:pPr lvl="0"/>
            <a:r>
              <a:rPr lang="es-MX" dirty="0"/>
              <a:t>Mantenga las sillas, mesas y otros objetos escalables lejos de la piscina</a:t>
            </a:r>
          </a:p>
          <a:p>
            <a:r>
              <a:rPr lang="es-MX" dirty="0"/>
              <a:t>Visite el sitio Web Nacional de Prevención de Ahogamientos Alianza para aprender más acerca de las capas de protección.</a:t>
            </a:r>
          </a:p>
          <a:p>
            <a:endParaRPr lang="en-US" dirty="0"/>
          </a:p>
        </p:txBody>
      </p:sp>
      <p:sp>
        <p:nvSpPr>
          <p:cNvPr id="4" name="Slide Number Placeholder 3"/>
          <p:cNvSpPr>
            <a:spLocks noGrp="1"/>
          </p:cNvSpPr>
          <p:nvPr>
            <p:ph type="sldNum" sz="quarter" idx="12"/>
          </p:nvPr>
        </p:nvSpPr>
        <p:spPr/>
        <p:txBody>
          <a:bodyPr/>
          <a:lstStyle/>
          <a:p>
            <a:fld id="{3A7B9F9F-9C84-43A4-A70F-C0C4DFF00504}" type="slidenum">
              <a:rPr lang="en-US" smtClean="0"/>
              <a:pPr/>
              <a:t>16</a:t>
            </a:fld>
            <a:endParaRPr lang="en-US" dirty="0"/>
          </a:p>
        </p:txBody>
      </p:sp>
    </p:spTree>
    <p:extLst>
      <p:ext uri="{BB962C8B-B14F-4D97-AF65-F5344CB8AC3E}">
        <p14:creationId xmlns:p14="http://schemas.microsoft.com/office/powerpoint/2010/main" val="1054703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rmAutofit fontScale="90000"/>
          </a:bodyPr>
          <a:lstStyle/>
          <a:p>
            <a:r>
              <a:rPr lang="es-MX" dirty="0">
                <a:solidFill>
                  <a:srgbClr val="FF0000"/>
                </a:solidFill>
              </a:rPr>
              <a:t>2</a:t>
            </a:r>
            <a:r>
              <a:rPr lang="es-MX" dirty="0"/>
              <a:t> Las Barreras</a:t>
            </a:r>
            <a:br>
              <a:rPr lang="es-MX" dirty="0"/>
            </a:br>
            <a:r>
              <a:rPr lang="es-MX" dirty="0"/>
              <a:t> Un Ambiente Seguro</a:t>
            </a:r>
          </a:p>
        </p:txBody>
      </p:sp>
      <p:sp>
        <p:nvSpPr>
          <p:cNvPr id="4" name="Slide Number Placeholder 3"/>
          <p:cNvSpPr>
            <a:spLocks noGrp="1"/>
          </p:cNvSpPr>
          <p:nvPr>
            <p:ph type="sldNum" sz="quarter" idx="12"/>
          </p:nvPr>
        </p:nvSpPr>
        <p:spPr/>
        <p:txBody>
          <a:bodyPr/>
          <a:lstStyle/>
          <a:p>
            <a:fld id="{3A7B9F9F-9C84-43A4-A70F-C0C4DFF00504}" type="slidenum">
              <a:rPr lang="en-US" smtClean="0"/>
              <a:pPr/>
              <a:t>17</a:t>
            </a:fld>
            <a:endParaRPr lang="en-US" dirty="0"/>
          </a:p>
        </p:txBody>
      </p:sp>
      <p:pic>
        <p:nvPicPr>
          <p:cNvPr id="5" name="Picture 7" descr="IMG_938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422400"/>
            <a:ext cx="6781800" cy="452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46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rmAutofit fontScale="90000"/>
          </a:bodyPr>
          <a:lstStyle/>
          <a:p>
            <a:r>
              <a:rPr lang="en-US" dirty="0">
                <a:solidFill>
                  <a:srgbClr val="FF0000"/>
                </a:solidFill>
              </a:rPr>
              <a:t>2</a:t>
            </a:r>
            <a:r>
              <a:rPr lang="es-MX" dirty="0"/>
              <a:t> Las Barreras</a:t>
            </a:r>
            <a:br>
              <a:rPr lang="es-MX" dirty="0"/>
            </a:br>
            <a:r>
              <a:rPr lang="es-MX" dirty="0"/>
              <a:t> Un Ambiente Seguro</a:t>
            </a:r>
          </a:p>
        </p:txBody>
      </p:sp>
      <p:sp>
        <p:nvSpPr>
          <p:cNvPr id="4" name="Slide Number Placeholder 3"/>
          <p:cNvSpPr>
            <a:spLocks noGrp="1"/>
          </p:cNvSpPr>
          <p:nvPr>
            <p:ph type="sldNum" sz="quarter" idx="12"/>
          </p:nvPr>
        </p:nvSpPr>
        <p:spPr/>
        <p:txBody>
          <a:bodyPr/>
          <a:lstStyle/>
          <a:p>
            <a:fld id="{3A7B9F9F-9C84-43A4-A70F-C0C4DFF00504}" type="slidenum">
              <a:rPr lang="en-US" smtClean="0"/>
              <a:pPr/>
              <a:t>18</a:t>
            </a:fld>
            <a:endParaRPr lang="en-US" dirty="0"/>
          </a:p>
        </p:txBody>
      </p:sp>
      <p:pic>
        <p:nvPicPr>
          <p:cNvPr id="5" name="Picture 9" descr="IMG_925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5600" y="1524000"/>
            <a:ext cx="3378200" cy="506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228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ksaenet.org/Resources/Pictures/Red-Cross-CPR-Certification-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590"/>
          <a:stretch/>
        </p:blipFill>
        <p:spPr bwMode="auto">
          <a:xfrm>
            <a:off x="3657600" y="3962400"/>
            <a:ext cx="2171700" cy="20641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lvl="0"/>
            <a:r>
              <a:rPr lang="en-US" dirty="0">
                <a:solidFill>
                  <a:srgbClr val="FF0000"/>
                </a:solidFill>
              </a:rPr>
              <a:t>3</a:t>
            </a:r>
            <a:r>
              <a:rPr lang="en-US" dirty="0"/>
              <a:t> RCP (CPR) y </a:t>
            </a:r>
            <a:r>
              <a:rPr lang="en-US" dirty="0" err="1"/>
              <a:t>Clases</a:t>
            </a:r>
            <a:endParaRPr lang="en-US" dirty="0"/>
          </a:p>
        </p:txBody>
      </p:sp>
      <p:sp>
        <p:nvSpPr>
          <p:cNvPr id="3" name="Content Placeholder 2"/>
          <p:cNvSpPr>
            <a:spLocks noGrp="1"/>
          </p:cNvSpPr>
          <p:nvPr>
            <p:ph idx="1"/>
          </p:nvPr>
        </p:nvSpPr>
        <p:spPr/>
        <p:txBody>
          <a:bodyPr>
            <a:normAutofit/>
          </a:bodyPr>
          <a:lstStyle/>
          <a:p>
            <a:pPr lvl="0"/>
            <a:r>
              <a:rPr lang="es-MX" dirty="0"/>
              <a:t>Aprender  RCP (resucitación cardiopulmonar) y la respiración de rescate</a:t>
            </a:r>
          </a:p>
          <a:p>
            <a:r>
              <a:rPr lang="es-MX" dirty="0"/>
              <a:t>Inicie RCP y la respiración de rescate alado de la piscina.</a:t>
            </a:r>
          </a:p>
          <a:p>
            <a:r>
              <a:rPr lang="es-MX" dirty="0"/>
              <a:t>Para encontrar clases RCP Llame a la Cruz Roja, o centro de recursos familia.</a:t>
            </a:r>
          </a:p>
        </p:txBody>
      </p:sp>
      <p:sp>
        <p:nvSpPr>
          <p:cNvPr id="4" name="Slide Number Placeholder 3"/>
          <p:cNvSpPr>
            <a:spLocks noGrp="1"/>
          </p:cNvSpPr>
          <p:nvPr>
            <p:ph type="sldNum" sz="quarter" idx="12"/>
          </p:nvPr>
        </p:nvSpPr>
        <p:spPr/>
        <p:txBody>
          <a:bodyPr/>
          <a:lstStyle/>
          <a:p>
            <a:fld id="{3A7B9F9F-9C84-43A4-A70F-C0C4DFF00504}" type="slidenum">
              <a:rPr lang="en-US" smtClean="0"/>
              <a:pPr/>
              <a:t>19</a:t>
            </a:fld>
            <a:endParaRPr lang="en-US" dirty="0"/>
          </a:p>
        </p:txBody>
      </p:sp>
    </p:spTree>
    <p:extLst>
      <p:ext uri="{BB962C8B-B14F-4D97-AF65-F5344CB8AC3E}">
        <p14:creationId xmlns:p14="http://schemas.microsoft.com/office/powerpoint/2010/main" val="3591483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11086" y="1600200"/>
            <a:ext cx="8204313" cy="1066800"/>
          </a:xfrm>
        </p:spPr>
        <p:txBody>
          <a:bodyPr/>
          <a:lstStyle/>
          <a:p>
            <a:r>
              <a:rPr lang="es-ES" dirty="0"/>
              <a:t>El 123 de la Prevención de Ahogamientos? </a:t>
            </a:r>
            <a:br>
              <a:rPr lang="es-ES" dirty="0"/>
            </a:br>
            <a:r>
              <a:rPr lang="es-ES" dirty="0"/>
              <a:t>Clase para el Cuidador</a:t>
            </a:r>
            <a:endParaRPr lang="en-US" dirty="0"/>
          </a:p>
        </p:txBody>
      </p:sp>
      <p:sp>
        <p:nvSpPr>
          <p:cNvPr id="4" name="Slide Number Placeholder 3"/>
          <p:cNvSpPr>
            <a:spLocks noGrp="1"/>
          </p:cNvSpPr>
          <p:nvPr>
            <p:ph type="sldNum" sz="quarter" idx="12"/>
          </p:nvPr>
        </p:nvSpPr>
        <p:spPr/>
        <p:txBody>
          <a:bodyPr/>
          <a:lstStyle/>
          <a:p>
            <a:fld id="{3A7B9F9F-9C84-43A4-A70F-C0C4DFF00504}" type="slidenum">
              <a:rPr lang="en-US" smtClean="0"/>
              <a:pPr/>
              <a:t>2</a:t>
            </a:fld>
            <a:endParaRPr lang="en-US" dirty="0"/>
          </a:p>
        </p:txBody>
      </p:sp>
      <p:pic>
        <p:nvPicPr>
          <p:cNvPr id="7" name="Picture 6" descr="greater sacramento rgb"/>
          <p:cNvPicPr>
            <a:picLocks noChangeAspect="1" noChangeArrowheads="1"/>
          </p:cNvPicPr>
          <p:nvPr/>
        </p:nvPicPr>
        <p:blipFill>
          <a:blip r:embed="rId2" cstate="print">
            <a:extLst>
              <a:ext uri="{28A0092B-C50C-407E-A947-70E740481C1C}">
                <a14:useLocalDpi xmlns:a14="http://schemas.microsoft.com/office/drawing/2010/main" val="0"/>
              </a:ext>
            </a:extLst>
          </a:blip>
          <a:srcRect l="11580" t="11163" r="13148" b="10698"/>
          <a:stretch>
            <a:fillRect/>
          </a:stretch>
        </p:blipFill>
        <p:spPr bwMode="auto">
          <a:xfrm>
            <a:off x="181429" y="4800600"/>
            <a:ext cx="1131888" cy="1219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raphical user interface, text, application&#10;&#10;Description automatically generated">
            <a:extLst>
              <a:ext uri="{FF2B5EF4-FFF2-40B4-BE49-F238E27FC236}">
                <a16:creationId xmlns:a16="http://schemas.microsoft.com/office/drawing/2014/main" id="{9E41309B-48F6-5C64-6F6B-209CCFDC4D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5105400"/>
            <a:ext cx="3267859" cy="727108"/>
          </a:xfrm>
          <a:prstGeom prst="rect">
            <a:avLst/>
          </a:prstGeom>
        </p:spPr>
      </p:pic>
    </p:spTree>
    <p:extLst>
      <p:ext uri="{BB962C8B-B14F-4D97-AF65-F5344CB8AC3E}">
        <p14:creationId xmlns:p14="http://schemas.microsoft.com/office/powerpoint/2010/main" val="3816637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3</a:t>
            </a:r>
            <a:r>
              <a:rPr lang="en-US" dirty="0"/>
              <a:t> Para RCP (CPR) y </a:t>
            </a:r>
            <a:r>
              <a:rPr lang="en-US" dirty="0" err="1"/>
              <a:t>Clases</a:t>
            </a:r>
            <a:endParaRPr lang="en-US" dirty="0"/>
          </a:p>
        </p:txBody>
      </p:sp>
      <p:sp>
        <p:nvSpPr>
          <p:cNvPr id="3" name="Content Placeholder 2"/>
          <p:cNvSpPr>
            <a:spLocks noGrp="1"/>
          </p:cNvSpPr>
          <p:nvPr>
            <p:ph idx="1"/>
          </p:nvPr>
        </p:nvSpPr>
        <p:spPr>
          <a:xfrm>
            <a:off x="382121" y="1676400"/>
            <a:ext cx="4570879" cy="4525963"/>
          </a:xfrm>
        </p:spPr>
        <p:txBody>
          <a:bodyPr>
            <a:normAutofit fontScale="92500"/>
          </a:bodyPr>
          <a:lstStyle/>
          <a:p>
            <a:r>
              <a:rPr lang="es-MX" dirty="0"/>
              <a:t>Asegúrese de que todos los niños y adultos en su familia van a clases de natación y entrenamiento de seguridad acuática. Pero recuerde que estas clases </a:t>
            </a:r>
            <a:r>
              <a:rPr lang="es-MX" b="1" dirty="0"/>
              <a:t>no</a:t>
            </a:r>
            <a:r>
              <a:rPr lang="es-MX" dirty="0"/>
              <a:t> toman el lugar de la necesidad de supervisión de un adulto y barreras!</a:t>
            </a:r>
          </a:p>
          <a:p>
            <a:r>
              <a:rPr lang="es-MX" dirty="0"/>
              <a:t>Para encontrar las clases de natación pregunte en una piscina local de la comunidad, centro de recursos familiares, o parques y lugares de recreación del distrito.</a:t>
            </a:r>
          </a:p>
          <a:p>
            <a:endParaRPr lang="en-US" dirty="0"/>
          </a:p>
        </p:txBody>
      </p:sp>
      <p:sp>
        <p:nvSpPr>
          <p:cNvPr id="4" name="Slide Number Placeholder 3"/>
          <p:cNvSpPr>
            <a:spLocks noGrp="1"/>
          </p:cNvSpPr>
          <p:nvPr>
            <p:ph type="sldNum" sz="quarter" idx="12"/>
          </p:nvPr>
        </p:nvSpPr>
        <p:spPr/>
        <p:txBody>
          <a:bodyPr/>
          <a:lstStyle/>
          <a:p>
            <a:fld id="{3A7B9F9F-9C84-43A4-A70F-C0C4DFF00504}" type="slidenum">
              <a:rPr lang="en-US" smtClean="0"/>
              <a:pPr/>
              <a:t>20</a:t>
            </a:fld>
            <a:endParaRPr lang="en-US"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0" y="1905000"/>
            <a:ext cx="3565496"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43700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838200"/>
          </a:xfrm>
        </p:spPr>
        <p:txBody>
          <a:bodyPr>
            <a:normAutofit fontScale="90000"/>
          </a:bodyPr>
          <a:lstStyle/>
          <a:p>
            <a:r>
              <a:rPr lang="en-US" dirty="0" err="1"/>
              <a:t>Seguridad</a:t>
            </a:r>
            <a:r>
              <a:rPr lang="en-US" dirty="0"/>
              <a:t> </a:t>
            </a:r>
            <a:r>
              <a:rPr lang="en-US" dirty="0" err="1"/>
              <a:t>en</a:t>
            </a:r>
            <a:r>
              <a:rPr lang="en-US" dirty="0"/>
              <a:t> la piscina
</a:t>
            </a:r>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23035" b="4907"/>
          <a:stretch/>
        </p:blipFill>
        <p:spPr>
          <a:xfrm>
            <a:off x="-76200" y="1143000"/>
            <a:ext cx="9336911" cy="3565002"/>
          </a:xfrm>
        </p:spPr>
      </p:pic>
      <p:sp>
        <p:nvSpPr>
          <p:cNvPr id="4" name="Slide Number Placeholder 3"/>
          <p:cNvSpPr>
            <a:spLocks noGrp="1"/>
          </p:cNvSpPr>
          <p:nvPr>
            <p:ph type="sldNum" sz="quarter" idx="12"/>
          </p:nvPr>
        </p:nvSpPr>
        <p:spPr/>
        <p:txBody>
          <a:bodyPr/>
          <a:lstStyle/>
          <a:p>
            <a:fld id="{3A7B9F9F-9C84-43A4-A70F-C0C4DFF00504}" type="slidenum">
              <a:rPr lang="en-US" smtClean="0"/>
              <a:pPr/>
              <a:t>21</a:t>
            </a:fld>
            <a:endParaRPr lang="en-US" dirty="0"/>
          </a:p>
        </p:txBody>
      </p:sp>
      <p:sp>
        <p:nvSpPr>
          <p:cNvPr id="14" name="TextBox 13"/>
          <p:cNvSpPr txBox="1"/>
          <p:nvPr/>
        </p:nvSpPr>
        <p:spPr>
          <a:xfrm>
            <a:off x="2133600" y="5058666"/>
            <a:ext cx="1066800" cy="769441"/>
          </a:xfrm>
          <a:prstGeom prst="rect">
            <a:avLst/>
          </a:prstGeom>
          <a:noFill/>
        </p:spPr>
        <p:txBody>
          <a:bodyPr wrap="square" rtlCol="0">
            <a:spAutoFit/>
          </a:bodyPr>
          <a:lstStyle/>
          <a:p>
            <a:r>
              <a:rPr lang="en-US" sz="4400" b="1" dirty="0">
                <a:solidFill>
                  <a:srgbClr val="FF0000"/>
                </a:solidFill>
                <a:sym typeface="Wingdings"/>
              </a:rPr>
              <a:t></a:t>
            </a:r>
            <a:endParaRPr lang="en-US" sz="4400" b="1" dirty="0">
              <a:solidFill>
                <a:srgbClr val="FF0000"/>
              </a:solidFill>
            </a:endParaRPr>
          </a:p>
        </p:txBody>
      </p:sp>
      <p:sp>
        <p:nvSpPr>
          <p:cNvPr id="16" name="TextBox 15"/>
          <p:cNvSpPr txBox="1"/>
          <p:nvPr/>
        </p:nvSpPr>
        <p:spPr>
          <a:xfrm>
            <a:off x="6629400" y="5058666"/>
            <a:ext cx="685800" cy="769441"/>
          </a:xfrm>
          <a:prstGeom prst="rect">
            <a:avLst/>
          </a:prstGeom>
          <a:noFill/>
        </p:spPr>
        <p:txBody>
          <a:bodyPr wrap="square" rtlCol="0">
            <a:spAutoFit/>
          </a:bodyPr>
          <a:lstStyle/>
          <a:p>
            <a:r>
              <a:rPr lang="en-US" sz="4400" b="1" dirty="0">
                <a:solidFill>
                  <a:srgbClr val="00B050"/>
                </a:solidFill>
                <a:sym typeface="Wingdings"/>
              </a:rPr>
              <a:t></a:t>
            </a:r>
            <a:endParaRPr lang="en-US" sz="4400" b="1" dirty="0">
              <a:solidFill>
                <a:srgbClr val="00B050"/>
              </a:solidFill>
            </a:endParaRPr>
          </a:p>
        </p:txBody>
      </p:sp>
      <p:sp>
        <p:nvSpPr>
          <p:cNvPr id="3" name="TextBox 2">
            <a:extLst>
              <a:ext uri="{FF2B5EF4-FFF2-40B4-BE49-F238E27FC236}">
                <a16:creationId xmlns:a16="http://schemas.microsoft.com/office/drawing/2014/main" id="{EF434C4E-8886-4003-E4BC-B31528645E8C}"/>
              </a:ext>
            </a:extLst>
          </p:cNvPr>
          <p:cNvSpPr txBox="1"/>
          <p:nvPr/>
        </p:nvSpPr>
        <p:spPr>
          <a:xfrm>
            <a:off x="609600" y="4379979"/>
            <a:ext cx="3429000" cy="523220"/>
          </a:xfrm>
          <a:prstGeom prst="rect">
            <a:avLst/>
          </a:prstGeom>
          <a:solidFill>
            <a:schemeClr val="bg1"/>
          </a:solidFill>
        </p:spPr>
        <p:txBody>
          <a:bodyPr wrap="square" rtlCol="0">
            <a:spAutoFit/>
          </a:bodyPr>
          <a:lstStyle/>
          <a:p>
            <a:pPr algn="ctr"/>
            <a:r>
              <a:rPr lang="es-MX" sz="2800" b="1" dirty="0">
                <a:solidFill>
                  <a:schemeClr val="accent3"/>
                </a:solidFill>
              </a:rPr>
              <a:t>¿Qué NO es seguro?</a:t>
            </a:r>
          </a:p>
        </p:txBody>
      </p:sp>
      <p:sp>
        <p:nvSpPr>
          <p:cNvPr id="6" name="TextBox 5">
            <a:extLst>
              <a:ext uri="{FF2B5EF4-FFF2-40B4-BE49-F238E27FC236}">
                <a16:creationId xmlns:a16="http://schemas.microsoft.com/office/drawing/2014/main" id="{69F56FAC-5527-0B64-C7F9-103D69F42439}"/>
              </a:ext>
            </a:extLst>
          </p:cNvPr>
          <p:cNvSpPr txBox="1"/>
          <p:nvPr/>
        </p:nvSpPr>
        <p:spPr>
          <a:xfrm>
            <a:off x="5225473" y="4411690"/>
            <a:ext cx="3429000" cy="523220"/>
          </a:xfrm>
          <a:prstGeom prst="rect">
            <a:avLst/>
          </a:prstGeom>
          <a:solidFill>
            <a:schemeClr val="bg1"/>
          </a:solidFill>
        </p:spPr>
        <p:txBody>
          <a:bodyPr wrap="square" rtlCol="0">
            <a:spAutoFit/>
          </a:bodyPr>
          <a:lstStyle/>
          <a:p>
            <a:pPr algn="ctr"/>
            <a:r>
              <a:rPr lang="es-MX" sz="2800" b="1" dirty="0">
                <a:solidFill>
                  <a:schemeClr val="accent3"/>
                </a:solidFill>
              </a:rPr>
              <a:t>¿Qué es seguro?</a:t>
            </a:r>
          </a:p>
        </p:txBody>
      </p:sp>
    </p:spTree>
    <p:extLst>
      <p:ext uri="{BB962C8B-B14F-4D97-AF65-F5344CB8AC3E}">
        <p14:creationId xmlns:p14="http://schemas.microsoft.com/office/powerpoint/2010/main" val="32386477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ES" dirty="0"/>
              <a:t>Mitos y hechos del</a:t>
            </a:r>
            <a:br>
              <a:rPr lang="es-ES" dirty="0"/>
            </a:br>
            <a:r>
              <a:rPr lang="es-ES" dirty="0"/>
              <a:t>ahogamiento de Niños</a:t>
            </a:r>
            <a:endParaRPr lang="en-US" dirty="0"/>
          </a:p>
        </p:txBody>
      </p:sp>
      <p:sp>
        <p:nvSpPr>
          <p:cNvPr id="6" name="Text Placeholder 5"/>
          <p:cNvSpPr>
            <a:spLocks noGrp="1"/>
          </p:cNvSpPr>
          <p:nvPr>
            <p:ph type="body" idx="1"/>
          </p:nvPr>
        </p:nvSpPr>
        <p:spPr/>
        <p:txBody>
          <a:bodyPr/>
          <a:lstStyle/>
          <a:p>
            <a:r>
              <a:rPr lang="es-MX" dirty="0"/>
              <a:t>Ejercicio de juego de roles
</a:t>
            </a:r>
            <a:endParaRPr lang="en-US" dirty="0"/>
          </a:p>
        </p:txBody>
      </p:sp>
      <p:sp>
        <p:nvSpPr>
          <p:cNvPr id="4" name="Slide Number Placeholder 3"/>
          <p:cNvSpPr>
            <a:spLocks noGrp="1"/>
          </p:cNvSpPr>
          <p:nvPr>
            <p:ph type="sldNum" sz="quarter" idx="12"/>
          </p:nvPr>
        </p:nvSpPr>
        <p:spPr/>
        <p:txBody>
          <a:bodyPr/>
          <a:lstStyle/>
          <a:p>
            <a:fld id="{3A7B9F9F-9C84-43A4-A70F-C0C4DFF00504}" type="slidenum">
              <a:rPr lang="en-US" smtClean="0">
                <a:solidFill>
                  <a:prstClr val="white"/>
                </a:solidFill>
              </a:rPr>
              <a:pPr/>
              <a:t>22</a:t>
            </a:fld>
            <a:endParaRPr lang="en-US" dirty="0">
              <a:solidFill>
                <a:prstClr val="white"/>
              </a:solidFill>
            </a:endParaRPr>
          </a:p>
        </p:txBody>
      </p:sp>
      <p:sp>
        <p:nvSpPr>
          <p:cNvPr id="2" name="TextBox 1">
            <a:extLst>
              <a:ext uri="{FF2B5EF4-FFF2-40B4-BE49-F238E27FC236}">
                <a16:creationId xmlns:a16="http://schemas.microsoft.com/office/drawing/2014/main" id="{A603B4EC-C777-18B7-E4AB-CAEBD10EFD56}"/>
              </a:ext>
            </a:extLst>
          </p:cNvPr>
          <p:cNvSpPr txBox="1"/>
          <p:nvPr/>
        </p:nvSpPr>
        <p:spPr>
          <a:xfrm>
            <a:off x="609600" y="1066800"/>
            <a:ext cx="7696200" cy="2554545"/>
          </a:xfrm>
          <a:prstGeom prst="rect">
            <a:avLst/>
          </a:prstGeom>
          <a:noFill/>
        </p:spPr>
        <p:txBody>
          <a:bodyPr wrap="square" rtlCol="0">
            <a:spAutoFit/>
          </a:bodyPr>
          <a:lstStyle/>
          <a:p>
            <a:r>
              <a:rPr lang="es-MX" sz="3200" dirty="0"/>
              <a:t>¡Compártelo con un amigo! Si escuchara un mito sobre la seguridad del agua de un amigo o familiar, ¿cómo le respondería con lo que ha aprendido hoy?
</a:t>
            </a:r>
            <a:endParaRPr lang="en-US" sz="3200" dirty="0"/>
          </a:p>
        </p:txBody>
      </p:sp>
    </p:spTree>
    <p:extLst>
      <p:ext uri="{BB962C8B-B14F-4D97-AF65-F5344CB8AC3E}">
        <p14:creationId xmlns:p14="http://schemas.microsoft.com/office/powerpoint/2010/main" val="22321239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295400"/>
          </a:xfrm>
        </p:spPr>
        <p:txBody>
          <a:bodyPr>
            <a:normAutofit/>
          </a:bodyPr>
          <a:lstStyle/>
          <a:p>
            <a:r>
              <a:rPr lang="es-ES" dirty="0"/>
              <a:t>Mitos y Hechos –Parte 2 </a:t>
            </a:r>
            <a:endParaRPr lang="en-US" dirty="0"/>
          </a:p>
        </p:txBody>
      </p:sp>
      <p:sp>
        <p:nvSpPr>
          <p:cNvPr id="3" name="Content Placeholder 2"/>
          <p:cNvSpPr>
            <a:spLocks noGrp="1"/>
          </p:cNvSpPr>
          <p:nvPr>
            <p:ph idx="1"/>
          </p:nvPr>
        </p:nvSpPr>
        <p:spPr/>
        <p:txBody>
          <a:bodyPr/>
          <a:lstStyle/>
          <a:p>
            <a:r>
              <a:rPr lang="en-US" b="1" u="sng" dirty="0"/>
              <a:t>Mito:</a:t>
            </a:r>
            <a:r>
              <a:rPr lang="en-US" dirty="0"/>
              <a:t> </a:t>
            </a:r>
            <a:r>
              <a:rPr lang="es-ES" dirty="0"/>
              <a:t>"No puede sucederme a mí. Soy un buen padre.”</a:t>
            </a:r>
          </a:p>
          <a:p>
            <a:endParaRPr lang="en-US" i="1" dirty="0"/>
          </a:p>
          <a:p>
            <a:r>
              <a:rPr lang="en-US" b="1" u="sng" dirty="0" err="1"/>
              <a:t>Hecho</a:t>
            </a:r>
            <a:r>
              <a:rPr lang="en-US" b="1" u="sng" dirty="0"/>
              <a:t>:</a:t>
            </a:r>
            <a:r>
              <a:rPr lang="en-US" dirty="0"/>
              <a:t> </a:t>
            </a:r>
            <a:r>
              <a:rPr lang="es-ES" dirty="0">
                <a:solidFill>
                  <a:srgbClr val="0095DA"/>
                </a:solidFill>
              </a:rPr>
              <a:t>Todos los padres de niños que han ahogado se sentían así. Nadie cree un ahogamiento podría suceder a su niño o los niños bajo su cuidado. Sin capas de protección, ningún niño está a salvo de la tragedia de ahogamiento</a:t>
            </a:r>
            <a:r>
              <a:rPr lang="en-US" dirty="0">
                <a:solidFill>
                  <a:srgbClr val="0095DA"/>
                </a:solidFill>
              </a:rPr>
              <a:t>.</a:t>
            </a:r>
          </a:p>
          <a:p>
            <a:endParaRPr lang="en-US" dirty="0"/>
          </a:p>
        </p:txBody>
      </p:sp>
      <p:sp>
        <p:nvSpPr>
          <p:cNvPr id="4" name="Slide Number Placeholder 3"/>
          <p:cNvSpPr>
            <a:spLocks noGrp="1"/>
          </p:cNvSpPr>
          <p:nvPr>
            <p:ph type="sldNum" sz="quarter" idx="12"/>
          </p:nvPr>
        </p:nvSpPr>
        <p:spPr/>
        <p:txBody>
          <a:bodyPr/>
          <a:lstStyle/>
          <a:p>
            <a:fld id="{3A7B9F9F-9C84-43A4-A70F-C0C4DFF00504}" type="slidenum">
              <a:rPr lang="en-US" smtClean="0"/>
              <a:pPr/>
              <a:t>23</a:t>
            </a:fld>
            <a:endParaRPr lang="en-US" dirty="0"/>
          </a:p>
        </p:txBody>
      </p:sp>
    </p:spTree>
    <p:extLst>
      <p:ext uri="{BB962C8B-B14F-4D97-AF65-F5344CB8AC3E}">
        <p14:creationId xmlns:p14="http://schemas.microsoft.com/office/powerpoint/2010/main" val="11415281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295400"/>
          </a:xfrm>
        </p:spPr>
        <p:txBody>
          <a:bodyPr>
            <a:normAutofit/>
          </a:bodyPr>
          <a:lstStyle/>
          <a:p>
            <a:r>
              <a:rPr lang="es-ES" dirty="0"/>
              <a:t>Mitos y Hechos –Parte 2 </a:t>
            </a:r>
            <a:endParaRPr lang="en-US" dirty="0"/>
          </a:p>
        </p:txBody>
      </p:sp>
      <p:sp>
        <p:nvSpPr>
          <p:cNvPr id="3" name="Content Placeholder 2"/>
          <p:cNvSpPr>
            <a:spLocks noGrp="1"/>
          </p:cNvSpPr>
          <p:nvPr>
            <p:ph idx="1"/>
          </p:nvPr>
        </p:nvSpPr>
        <p:spPr/>
        <p:txBody>
          <a:bodyPr/>
          <a:lstStyle/>
          <a:p>
            <a:r>
              <a:rPr lang="en-US" b="1" u="sng" dirty="0"/>
              <a:t>Mito</a:t>
            </a:r>
            <a:r>
              <a:rPr lang="en-US" dirty="0"/>
              <a:t>: “</a:t>
            </a:r>
            <a:r>
              <a:rPr lang="es-ES" i="1" dirty="0"/>
              <a:t>Mi niño está a salvo porque ha tenido clases de natación</a:t>
            </a:r>
            <a:r>
              <a:rPr lang="en-US" i="1" dirty="0"/>
              <a:t>.”</a:t>
            </a:r>
          </a:p>
          <a:p>
            <a:endParaRPr lang="en-US" i="1" dirty="0"/>
          </a:p>
          <a:p>
            <a:r>
              <a:rPr lang="en-US" b="1" u="sng" dirty="0" err="1"/>
              <a:t>Hecho</a:t>
            </a:r>
            <a:r>
              <a:rPr lang="en-US" b="1" u="sng" dirty="0"/>
              <a:t>:</a:t>
            </a:r>
            <a:r>
              <a:rPr lang="en-US" dirty="0"/>
              <a:t> </a:t>
            </a:r>
            <a:r>
              <a:rPr lang="es-MX" dirty="0">
                <a:solidFill>
                  <a:srgbClr val="0095DA"/>
                </a:solidFill>
              </a:rPr>
              <a:t>Cuando un niño entra en una piscina solo, es posible que no se comporten de la misma manera en que lo hacen en una clase de natación.</a:t>
            </a:r>
            <a:endParaRPr lang="es-MX" b="1" u="sng" dirty="0">
              <a:solidFill>
                <a:srgbClr val="0095DA"/>
              </a:solidFill>
            </a:endParaRPr>
          </a:p>
          <a:p>
            <a:endParaRPr lang="en-US" dirty="0"/>
          </a:p>
        </p:txBody>
      </p:sp>
      <p:sp>
        <p:nvSpPr>
          <p:cNvPr id="4" name="Slide Number Placeholder 3"/>
          <p:cNvSpPr>
            <a:spLocks noGrp="1"/>
          </p:cNvSpPr>
          <p:nvPr>
            <p:ph type="sldNum" sz="quarter" idx="12"/>
          </p:nvPr>
        </p:nvSpPr>
        <p:spPr/>
        <p:txBody>
          <a:bodyPr/>
          <a:lstStyle/>
          <a:p>
            <a:fld id="{3A7B9F9F-9C84-43A4-A70F-C0C4DFF00504}" type="slidenum">
              <a:rPr lang="en-US" smtClean="0"/>
              <a:pPr/>
              <a:t>24</a:t>
            </a:fld>
            <a:endParaRPr lang="en-US" dirty="0"/>
          </a:p>
        </p:txBody>
      </p:sp>
    </p:spTree>
    <p:extLst>
      <p:ext uri="{BB962C8B-B14F-4D97-AF65-F5344CB8AC3E}">
        <p14:creationId xmlns:p14="http://schemas.microsoft.com/office/powerpoint/2010/main" val="1897611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295400"/>
          </a:xfrm>
        </p:spPr>
        <p:txBody>
          <a:bodyPr>
            <a:normAutofit/>
          </a:bodyPr>
          <a:lstStyle/>
          <a:p>
            <a:r>
              <a:rPr lang="es-ES" dirty="0"/>
              <a:t>Mitos y Hechos –Parte 2 </a:t>
            </a:r>
            <a:endParaRPr lang="en-US" dirty="0"/>
          </a:p>
        </p:txBody>
      </p:sp>
      <p:sp>
        <p:nvSpPr>
          <p:cNvPr id="3" name="Content Placeholder 2"/>
          <p:cNvSpPr>
            <a:spLocks noGrp="1"/>
          </p:cNvSpPr>
          <p:nvPr>
            <p:ph idx="1"/>
          </p:nvPr>
        </p:nvSpPr>
        <p:spPr/>
        <p:txBody>
          <a:bodyPr/>
          <a:lstStyle/>
          <a:p>
            <a:r>
              <a:rPr lang="en-US" b="1" u="sng" dirty="0"/>
              <a:t>Mito:</a:t>
            </a:r>
            <a:r>
              <a:rPr lang="en-US" dirty="0"/>
              <a:t> “</a:t>
            </a:r>
            <a:r>
              <a:rPr lang="es-ES" i="1" dirty="0"/>
              <a:t>Voy a escuchar a mi hijo si él está en problemas</a:t>
            </a:r>
            <a:r>
              <a:rPr lang="en-US" i="1" dirty="0"/>
              <a:t>.”</a:t>
            </a:r>
          </a:p>
          <a:p>
            <a:endParaRPr lang="en-US" i="1" dirty="0"/>
          </a:p>
          <a:p>
            <a:r>
              <a:rPr lang="es-MX" b="1" u="sng" dirty="0"/>
              <a:t>Hecho:</a:t>
            </a:r>
            <a:r>
              <a:rPr lang="es-MX" dirty="0"/>
              <a:t> </a:t>
            </a:r>
            <a:r>
              <a:rPr lang="es-MX" dirty="0">
                <a:solidFill>
                  <a:srgbClr val="0095DA"/>
                </a:solidFill>
              </a:rPr>
              <a:t>El ahogamiento es un evento silencioso. Los niños no salpican, lloran o gritan por ayuda. "Los niños se ahogan sin hacer ruido.</a:t>
            </a:r>
          </a:p>
        </p:txBody>
      </p:sp>
      <p:sp>
        <p:nvSpPr>
          <p:cNvPr id="4" name="Slide Number Placeholder 3"/>
          <p:cNvSpPr>
            <a:spLocks noGrp="1"/>
          </p:cNvSpPr>
          <p:nvPr>
            <p:ph type="sldNum" sz="quarter" idx="12"/>
          </p:nvPr>
        </p:nvSpPr>
        <p:spPr/>
        <p:txBody>
          <a:bodyPr/>
          <a:lstStyle/>
          <a:p>
            <a:fld id="{3A7B9F9F-9C84-43A4-A70F-C0C4DFF00504}" type="slidenum">
              <a:rPr lang="en-US" smtClean="0"/>
              <a:pPr/>
              <a:t>25</a:t>
            </a:fld>
            <a:endParaRPr lang="en-US" dirty="0"/>
          </a:p>
        </p:txBody>
      </p:sp>
    </p:spTree>
    <p:extLst>
      <p:ext uri="{BB962C8B-B14F-4D97-AF65-F5344CB8AC3E}">
        <p14:creationId xmlns:p14="http://schemas.microsoft.com/office/powerpoint/2010/main" val="16939131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295400"/>
          </a:xfrm>
        </p:spPr>
        <p:txBody>
          <a:bodyPr>
            <a:normAutofit/>
          </a:bodyPr>
          <a:lstStyle/>
          <a:p>
            <a:r>
              <a:rPr lang="es-ES" dirty="0"/>
              <a:t>Mitos y Hechos –Parte 2 </a:t>
            </a:r>
            <a:endParaRPr lang="en-US" dirty="0"/>
          </a:p>
        </p:txBody>
      </p:sp>
      <p:sp>
        <p:nvSpPr>
          <p:cNvPr id="3" name="Content Placeholder 2"/>
          <p:cNvSpPr>
            <a:spLocks noGrp="1"/>
          </p:cNvSpPr>
          <p:nvPr>
            <p:ph idx="1"/>
          </p:nvPr>
        </p:nvSpPr>
        <p:spPr/>
        <p:txBody>
          <a:bodyPr/>
          <a:lstStyle/>
          <a:p>
            <a:r>
              <a:rPr lang="en-US" b="1" u="sng" dirty="0"/>
              <a:t>Mito:</a:t>
            </a:r>
            <a:r>
              <a:rPr lang="en-US" dirty="0"/>
              <a:t>  “</a:t>
            </a:r>
            <a:r>
              <a:rPr lang="es-ES" i="1" dirty="0"/>
              <a:t>Mi hijo está seguro porque está dentro de la casa conmigo</a:t>
            </a:r>
            <a:r>
              <a:rPr lang="en-US" i="1" dirty="0"/>
              <a:t>.”</a:t>
            </a:r>
          </a:p>
          <a:p>
            <a:endParaRPr lang="en-US" i="1" dirty="0"/>
          </a:p>
          <a:p>
            <a:r>
              <a:rPr lang="en-US" b="1" u="sng" dirty="0" err="1"/>
              <a:t>Hecho</a:t>
            </a:r>
            <a:r>
              <a:rPr lang="en-US" b="1" u="sng" dirty="0"/>
              <a:t>:</a:t>
            </a:r>
            <a:r>
              <a:rPr lang="en-US" dirty="0"/>
              <a:t> </a:t>
            </a:r>
            <a:r>
              <a:rPr lang="es-ES" dirty="0">
                <a:solidFill>
                  <a:srgbClr val="0095DA"/>
                </a:solidFill>
              </a:rPr>
              <a:t>No suponga que su hijo está a salvo porque la última vez que lo vio estaba durmiendo o jugando. Los niños pequeños se mueven rápido. A menos que el niño está dentro de su vista directa, existe la posibilidad de que él está en el agua</a:t>
            </a:r>
            <a:r>
              <a:rPr lang="en-US" dirty="0">
                <a:solidFill>
                  <a:srgbClr val="0095DA"/>
                </a:solidFill>
              </a:rPr>
              <a:t>.</a:t>
            </a:r>
          </a:p>
        </p:txBody>
      </p:sp>
      <p:sp>
        <p:nvSpPr>
          <p:cNvPr id="4" name="Slide Number Placeholder 3"/>
          <p:cNvSpPr>
            <a:spLocks noGrp="1"/>
          </p:cNvSpPr>
          <p:nvPr>
            <p:ph type="sldNum" sz="quarter" idx="12"/>
          </p:nvPr>
        </p:nvSpPr>
        <p:spPr/>
        <p:txBody>
          <a:bodyPr/>
          <a:lstStyle/>
          <a:p>
            <a:fld id="{3A7B9F9F-9C84-43A4-A70F-C0C4DFF00504}" type="slidenum">
              <a:rPr lang="en-US" smtClean="0"/>
              <a:pPr/>
              <a:t>26</a:t>
            </a:fld>
            <a:endParaRPr lang="en-US" dirty="0"/>
          </a:p>
        </p:txBody>
      </p:sp>
    </p:spTree>
    <p:extLst>
      <p:ext uri="{BB962C8B-B14F-4D97-AF65-F5344CB8AC3E}">
        <p14:creationId xmlns:p14="http://schemas.microsoft.com/office/powerpoint/2010/main" val="924066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dirty="0"/>
              <a:t>Chalecos salvavidas</a:t>
            </a:r>
            <a:r>
              <a:rPr lang="en-US" dirty="0"/>
              <a:t>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7B9F9F-9C84-43A4-A70F-C0C4DFF00504}" type="slidenum">
              <a:rPr kumimoji="0" lang="en-US" sz="12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6028" y="1752600"/>
            <a:ext cx="6022975" cy="4007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261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B7EC2-487E-8C4D-8008-AE0874408FC5}"/>
              </a:ext>
            </a:extLst>
          </p:cNvPr>
          <p:cNvSpPr>
            <a:spLocks noGrp="1"/>
          </p:cNvSpPr>
          <p:nvPr>
            <p:ph type="title"/>
          </p:nvPr>
        </p:nvSpPr>
        <p:spPr/>
        <p:txBody>
          <a:bodyPr/>
          <a:lstStyle/>
          <a:p>
            <a:r>
              <a:rPr lang="es-MX" dirty="0"/>
              <a:t>Use un chaleco salvavidas</a:t>
            </a:r>
            <a:endParaRPr lang="en-US" dirty="0"/>
          </a:p>
        </p:txBody>
      </p:sp>
      <p:sp>
        <p:nvSpPr>
          <p:cNvPr id="3" name="Content Placeholder 4"/>
          <p:cNvSpPr txBox="1">
            <a:spLocks/>
          </p:cNvSpPr>
          <p:nvPr/>
        </p:nvSpPr>
        <p:spPr>
          <a:xfrm>
            <a:off x="3599410" y="2120786"/>
            <a:ext cx="5087390" cy="3478152"/>
          </a:xfrm>
          <a:prstGeom prst="rect">
            <a:avLst/>
          </a:prstGeom>
        </p:spPr>
        <p:txBody>
          <a:bodyPr>
            <a:normAutofit fontScale="62500" lnSpcReduction="20000"/>
          </a:bodyPr>
          <a:lstStyle>
            <a:lvl1pPr marL="342900" marR="0" indent="-342900" algn="l" defTabSz="914400" rtl="0" eaLnBrk="1" fontAlgn="auto" latinLnBrk="0" hangingPunct="1">
              <a:lnSpc>
                <a:spcPct val="100000"/>
              </a:lnSpc>
              <a:spcBef>
                <a:spcPct val="20000"/>
              </a:spcBef>
              <a:spcAft>
                <a:spcPts val="0"/>
              </a:spcAft>
              <a:buClr>
                <a:srgbClr val="7EB242"/>
              </a:buClr>
              <a:buSzTx/>
              <a:buFont typeface="Arial" pitchFamily="34" charset="0"/>
              <a:buChar char="•"/>
              <a:tabLst/>
              <a:defRPr sz="3200" baseline="0">
                <a:solidFill>
                  <a:srgbClr val="4D616C"/>
                </a:solidFill>
                <a:latin typeface="Calibri"/>
                <a:ea typeface="Calibri"/>
                <a:cs typeface="Calibri"/>
                <a:sym typeface="Calibri"/>
              </a:defRPr>
            </a:lvl1pPr>
            <a:lvl2pPr marL="742950" marR="0" indent="-285750" algn="l" defTabSz="914400" rtl="0" eaLnBrk="1" fontAlgn="auto" latinLnBrk="0" hangingPunct="1">
              <a:lnSpc>
                <a:spcPct val="100000"/>
              </a:lnSpc>
              <a:spcBef>
                <a:spcPct val="20000"/>
              </a:spcBef>
              <a:spcAft>
                <a:spcPts val="0"/>
              </a:spcAft>
              <a:buClr>
                <a:srgbClr val="EF374E"/>
              </a:buClr>
              <a:buSzTx/>
              <a:buFont typeface="Arial" pitchFamily="34" charset="0"/>
              <a:buChar char="•"/>
              <a:tabLst/>
              <a:defRPr sz="3200" baseline="0">
                <a:solidFill>
                  <a:srgbClr val="4D616C"/>
                </a:solidFill>
                <a:latin typeface="Calibri"/>
                <a:ea typeface="Calibri"/>
                <a:cs typeface="Calibri"/>
                <a:sym typeface="Calibri"/>
              </a:defRPr>
            </a:lvl2pPr>
            <a:lvl3pPr marL="1143000" marR="0" indent="-228600" algn="l" defTabSz="914400" rtl="0" eaLnBrk="1" fontAlgn="auto" latinLnBrk="0" hangingPunct="1">
              <a:lnSpc>
                <a:spcPct val="100000"/>
              </a:lnSpc>
              <a:spcBef>
                <a:spcPct val="20000"/>
              </a:spcBef>
              <a:spcAft>
                <a:spcPts val="0"/>
              </a:spcAft>
              <a:buClr>
                <a:srgbClr val="FCB316"/>
              </a:buClr>
              <a:buSzTx/>
              <a:buFont typeface="Arial" pitchFamily="34" charset="0"/>
              <a:buChar char="•"/>
              <a:tabLst/>
              <a:defRPr sz="3200" baseline="0">
                <a:solidFill>
                  <a:srgbClr val="4D616C"/>
                </a:solidFill>
                <a:latin typeface="Calibri"/>
                <a:ea typeface="Calibri"/>
                <a:cs typeface="Calibri"/>
                <a:sym typeface="Calibri"/>
              </a:defRPr>
            </a:lvl3pPr>
            <a:lvl4pPr marL="1600200" marR="0" indent="-228600" algn="l" defTabSz="914400" rtl="0" eaLnBrk="1" fontAlgn="auto" latinLnBrk="0" hangingPunct="1">
              <a:lnSpc>
                <a:spcPct val="100000"/>
              </a:lnSpc>
              <a:spcBef>
                <a:spcPct val="20000"/>
              </a:spcBef>
              <a:spcAft>
                <a:spcPts val="0"/>
              </a:spcAft>
              <a:buClr>
                <a:srgbClr val="4D616C"/>
              </a:buClr>
              <a:buSzTx/>
              <a:buFont typeface="Arial" pitchFamily="34" charset="0"/>
              <a:buChar char="•"/>
              <a:tabLst/>
              <a:defRPr sz="3200" baseline="0">
                <a:solidFill>
                  <a:srgbClr val="4D616C"/>
                </a:solidFill>
                <a:latin typeface="Calibri"/>
                <a:ea typeface="Calibri"/>
                <a:cs typeface="Calibri"/>
                <a:sym typeface="Calibri"/>
              </a:defRPr>
            </a:lvl4pPr>
            <a:lvl5pPr marL="2057400" marR="0" indent="-228600" algn="l" defTabSz="914400" rtl="0" eaLnBrk="1" fontAlgn="auto" latinLnBrk="0" hangingPunct="1">
              <a:lnSpc>
                <a:spcPct val="100000"/>
              </a:lnSpc>
              <a:spcBef>
                <a:spcPct val="20000"/>
              </a:spcBef>
              <a:spcAft>
                <a:spcPts val="0"/>
              </a:spcAft>
              <a:buClr>
                <a:srgbClr val="0095DA"/>
              </a:buClr>
              <a:buSzTx/>
              <a:buFont typeface="Arial" pitchFamily="34" charset="0"/>
              <a:buChar char="•"/>
              <a:tabLst/>
              <a:defRPr sz="3200" baseline="0">
                <a:solidFill>
                  <a:srgbClr val="4D616C"/>
                </a:solidFill>
                <a:latin typeface="Calibri"/>
                <a:ea typeface="Calibri"/>
                <a:cs typeface="Calibri"/>
                <a:sym typeface="Calibri"/>
              </a:defRPr>
            </a:lvl5pPr>
            <a:lvl6pPr marL="2651760" indent="-365760" eaLnBrk="1" hangingPunct="1">
              <a:spcBef>
                <a:spcPts val="700"/>
              </a:spcBef>
              <a:buSzPct val="100000"/>
              <a:buFont typeface="Arial"/>
              <a:buChar char="•"/>
              <a:defRPr sz="3200">
                <a:latin typeface="Calibri"/>
                <a:ea typeface="Calibri"/>
                <a:cs typeface="Calibri"/>
                <a:sym typeface="Calibri"/>
              </a:defRPr>
            </a:lvl6pPr>
            <a:lvl7pPr marL="3108960" indent="-365760" eaLnBrk="1" hangingPunct="1">
              <a:spcBef>
                <a:spcPts val="700"/>
              </a:spcBef>
              <a:buSzPct val="100000"/>
              <a:buFont typeface="Arial"/>
              <a:buChar char="•"/>
              <a:defRPr sz="3200">
                <a:latin typeface="Calibri"/>
                <a:ea typeface="Calibri"/>
                <a:cs typeface="Calibri"/>
                <a:sym typeface="Calibri"/>
              </a:defRPr>
            </a:lvl7pPr>
            <a:lvl8pPr marL="3566159" indent="-365759" eaLnBrk="1" hangingPunct="1">
              <a:spcBef>
                <a:spcPts val="700"/>
              </a:spcBef>
              <a:buSzPct val="100000"/>
              <a:buFont typeface="Arial"/>
              <a:buChar char="•"/>
              <a:defRPr sz="3200">
                <a:latin typeface="Calibri"/>
                <a:ea typeface="Calibri"/>
                <a:cs typeface="Calibri"/>
                <a:sym typeface="Calibri"/>
              </a:defRPr>
            </a:lvl8pPr>
            <a:lvl9pPr marL="4023359" indent="-365759" eaLnBrk="1" hangingPunct="1">
              <a:spcBef>
                <a:spcPts val="700"/>
              </a:spcBef>
              <a:buSzPct val="100000"/>
              <a:buFont typeface="Arial"/>
              <a:buChar char="•"/>
              <a:defRPr sz="3200">
                <a:latin typeface="Calibri"/>
                <a:ea typeface="Calibri"/>
                <a:cs typeface="Calibri"/>
                <a:sym typeface="Calibri"/>
              </a:defRPr>
            </a:lvl9pPr>
          </a:lstStyle>
          <a:p>
            <a:pPr>
              <a:lnSpc>
                <a:spcPct val="120000"/>
              </a:lnSpc>
            </a:pPr>
            <a:r>
              <a:rPr lang="es-MX" kern="0" dirty="0"/>
              <a:t>Condado de Sacramento – Todos los niños menores de 13 años deben usar chalecos salvavidas cuando estén en vías fluviales (ríos)
Use solo chalecos salvavidas aprobados por la Guardia Costera de los Estados Unidos
Los flotadores y las alas de agua son juguetes, no dispositivos que salvan vidas</a:t>
            </a:r>
            <a:endParaRPr lang="en-US" kern="0" dirty="0"/>
          </a:p>
          <a:p>
            <a:pPr>
              <a:lnSpc>
                <a:spcPct val="120000"/>
              </a:lnSpc>
            </a:pPr>
            <a:r>
              <a:rPr lang="es-MX" kern="0" dirty="0"/>
              <a:t>Los chalecos salvavidas no son un sustituto de la supervisión de adultos</a:t>
            </a:r>
            <a:endParaRPr lang="en-US" kern="0"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5771" r="33603"/>
          <a:stretch/>
        </p:blipFill>
        <p:spPr>
          <a:xfrm>
            <a:off x="0" y="2035440"/>
            <a:ext cx="3159146" cy="3478152"/>
          </a:xfrm>
          <a:prstGeom prst="rect">
            <a:avLst/>
          </a:prstGeom>
        </p:spPr>
      </p:pic>
    </p:spTree>
    <p:extLst>
      <p:ext uri="{BB962C8B-B14F-4D97-AF65-F5344CB8AC3E}">
        <p14:creationId xmlns:p14="http://schemas.microsoft.com/office/powerpoint/2010/main" val="4116441145"/>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afety in Seconds- Open Water Safety">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5"/>
          <a:stretch>
            <a:fillRect/>
          </a:stretch>
        </p:blipFill>
        <p:spPr>
          <a:xfrm>
            <a:off x="-9832" y="381000"/>
            <a:ext cx="9143373" cy="5143500"/>
          </a:xfrm>
        </p:spPr>
      </p:pic>
    </p:spTree>
    <p:extLst>
      <p:ext uri="{BB962C8B-B14F-4D97-AF65-F5344CB8AC3E}">
        <p14:creationId xmlns:p14="http://schemas.microsoft.com/office/powerpoint/2010/main" val="3477423524"/>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s-MX" dirty="0"/>
              <a:t>Estadísticas nacionales de muertes y lesiones por ahogamiento</a:t>
            </a:r>
          </a:p>
        </p:txBody>
      </p:sp>
      <p:sp>
        <p:nvSpPr>
          <p:cNvPr id="3" name="Content Placeholder 2"/>
          <p:cNvSpPr>
            <a:spLocks noGrp="1"/>
          </p:cNvSpPr>
          <p:nvPr>
            <p:ph idx="1"/>
          </p:nvPr>
        </p:nvSpPr>
        <p:spPr>
          <a:xfrm>
            <a:off x="1295401" y="1600200"/>
            <a:ext cx="7467599" cy="4525963"/>
          </a:xfrm>
        </p:spPr>
        <p:txBody>
          <a:bodyPr>
            <a:normAutofit fontScale="92500"/>
          </a:bodyPr>
          <a:lstStyle/>
          <a:p>
            <a:r>
              <a:rPr lang="es-MX" dirty="0"/>
              <a:t>Entre las lesiones prevenibles, el ahogamiento es la principal causa de muerte de los niños </a:t>
            </a:r>
            <a:r>
              <a:rPr lang="es-ES" dirty="0"/>
              <a:t>de 1 a 4 años de edad. </a:t>
            </a:r>
          </a:p>
          <a:p>
            <a:r>
              <a:rPr lang="es-ES" dirty="0"/>
              <a:t>Es la tercera causa principal de muerte relacionada con lesiones entre los niños de 19 años y menores</a:t>
            </a:r>
            <a:r>
              <a:rPr lang="en-US" dirty="0"/>
              <a:t>.</a:t>
            </a:r>
          </a:p>
          <a:p>
            <a:r>
              <a:rPr lang="es-ES" dirty="0"/>
              <a:t>Las estadísticas sólo muestran las muertes, pero por cada</a:t>
            </a:r>
            <a:r>
              <a:rPr lang="en-US" dirty="0"/>
              <a:t>…</a:t>
            </a:r>
          </a:p>
          <a:p>
            <a:pPr lvl="1"/>
            <a:r>
              <a:rPr lang="en-US" dirty="0"/>
              <a:t>1 </a:t>
            </a:r>
            <a:r>
              <a:rPr lang="es-MX" dirty="0"/>
              <a:t>muerte de ahogamiento hay 4 hospitalizaciones</a:t>
            </a:r>
          </a:p>
          <a:p>
            <a:pPr lvl="1"/>
            <a:r>
              <a:rPr lang="es-MX" dirty="0"/>
              <a:t>1 Hospitalización  hay 4 visitas al departamento de urgencias</a:t>
            </a:r>
            <a:r>
              <a:rPr lang="en-US" dirty="0"/>
              <a:t>				</a:t>
            </a:r>
          </a:p>
          <a:p>
            <a:endParaRPr lang="en-US" dirty="0"/>
          </a:p>
          <a:p>
            <a:pPr marL="0" indent="0">
              <a:buNone/>
            </a:pPr>
            <a:endParaRPr lang="en-US" dirty="0"/>
          </a:p>
          <a:p>
            <a:pPr marL="0" indent="0">
              <a:buNone/>
            </a:pPr>
            <a:endParaRPr lang="en-US" dirty="0"/>
          </a:p>
          <a:p>
            <a:pPr marL="0" indent="0">
              <a:buNone/>
            </a:pPr>
            <a:r>
              <a:rPr lang="en-US" dirty="0"/>
              <a:t>www.safekids.org</a:t>
            </a:r>
          </a:p>
          <a:p>
            <a:endParaRPr lang="en-US" dirty="0"/>
          </a:p>
        </p:txBody>
      </p:sp>
      <p:sp>
        <p:nvSpPr>
          <p:cNvPr id="4" name="Slide Number Placeholder 3"/>
          <p:cNvSpPr>
            <a:spLocks noGrp="1"/>
          </p:cNvSpPr>
          <p:nvPr>
            <p:ph type="sldNum" sz="quarter" idx="12"/>
          </p:nvPr>
        </p:nvSpPr>
        <p:spPr/>
        <p:txBody>
          <a:bodyPr/>
          <a:lstStyle/>
          <a:p>
            <a:fld id="{3A7B9F9F-9C84-43A4-A70F-C0C4DFF00504}" type="slidenum">
              <a:rPr lang="en-US" smtClean="0"/>
              <a:pPr/>
              <a:t>3</a:t>
            </a:fld>
            <a:endParaRPr lang="en-US" dirty="0"/>
          </a:p>
        </p:txBody>
      </p:sp>
      <p:pic>
        <p:nvPicPr>
          <p:cNvPr id="5" name="Picture 7" descr="CPSFinal_0"/>
          <p:cNvPicPr>
            <a:picLocks noChangeAspect="1" noChangeArrowheads="1"/>
          </p:cNvPicPr>
          <p:nvPr/>
        </p:nvPicPr>
        <p:blipFill>
          <a:blip r:embed="rId3" cstate="print">
            <a:extLst>
              <a:ext uri="{28A0092B-C50C-407E-A947-70E740481C1C}">
                <a14:useLocalDpi xmlns:a14="http://schemas.microsoft.com/office/drawing/2010/main" val="0"/>
              </a:ext>
            </a:extLst>
          </a:blip>
          <a:srcRect l="24211" t="72641" r="50526" b="18733"/>
          <a:stretch>
            <a:fillRect/>
          </a:stretch>
        </p:blipFill>
        <p:spPr bwMode="auto">
          <a:xfrm>
            <a:off x="5943600" y="4267200"/>
            <a:ext cx="2590800" cy="172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8212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Préstamo</a:t>
            </a:r>
            <a:r>
              <a:rPr lang="en-US" dirty="0"/>
              <a:t> de </a:t>
            </a:r>
            <a:r>
              <a:rPr lang="en-US" dirty="0" err="1"/>
              <a:t>chalecos</a:t>
            </a:r>
            <a:r>
              <a:rPr lang="en-US" dirty="0"/>
              <a:t> </a:t>
            </a:r>
            <a:r>
              <a:rPr lang="en-US" dirty="0" err="1"/>
              <a:t>salvavidas</a:t>
            </a:r>
            <a:r>
              <a:rPr lang="en-US" dirty="0"/>
              <a:t> - GRATIS</a:t>
            </a:r>
          </a:p>
        </p:txBody>
      </p:sp>
      <p:sp>
        <p:nvSpPr>
          <p:cNvPr id="4" name="Slide Number Placeholder 3"/>
          <p:cNvSpPr>
            <a:spLocks noGrp="1"/>
          </p:cNvSpPr>
          <p:nvPr>
            <p:ph type="sldNum" sz="quarter" idx="2"/>
          </p:nvPr>
        </p:nvSpPr>
        <p:spPr/>
        <p:txBody>
          <a:bodyPr/>
          <a:lstStyle/>
          <a:p>
            <a:fld id="{3A7B9F9F-9C84-43A4-A70F-C0C4DFF00504}" type="slidenum">
              <a:rPr lang="en-US" kern="0">
                <a:latin typeface="Calibri"/>
                <a:cs typeface="Calibri"/>
                <a:sym typeface="Calibri"/>
              </a:rPr>
              <a:pPr/>
              <a:t>30</a:t>
            </a:fld>
            <a:endParaRPr lang="en-US" kern="0" dirty="0">
              <a:latin typeface="Calibri"/>
              <a:cs typeface="Calibri"/>
              <a:sym typeface="Calibri"/>
            </a:endParaRPr>
          </a:p>
        </p:txBody>
      </p:sp>
      <p:sp>
        <p:nvSpPr>
          <p:cNvPr id="3" name="Content Placeholder 2"/>
          <p:cNvSpPr>
            <a:spLocks noGrp="1"/>
          </p:cNvSpPr>
          <p:nvPr>
            <p:ph idx="4294967295"/>
          </p:nvPr>
        </p:nvSpPr>
        <p:spPr>
          <a:xfrm>
            <a:off x="4573357" y="2122864"/>
            <a:ext cx="4256118" cy="3052849"/>
          </a:xfrm>
        </p:spPr>
        <p:txBody>
          <a:bodyPr>
            <a:normAutofit fontScale="47500" lnSpcReduction="20000"/>
          </a:bodyPr>
          <a:lstStyle/>
          <a:p>
            <a:pPr marL="0" indent="0">
              <a:buNone/>
            </a:pPr>
            <a:r>
              <a:rPr lang="es-ES" dirty="0">
                <a:effectLst/>
                <a:latin typeface="Segoe UI Web (West European)"/>
              </a:rPr>
              <a:t>Estaciones de préstamo a lo largo de las vías fluviales públicas en el condado de Sacramento. Pida prestado uno para usted y su hijo y devuélvalo cuando haya terminado. </a:t>
            </a:r>
            <a:endParaRPr lang="en-US" dirty="0"/>
          </a:p>
          <a:p>
            <a:pPr marL="0" indent="0">
              <a:buNone/>
            </a:pPr>
            <a:endParaRPr lang="en-US" dirty="0"/>
          </a:p>
          <a:p>
            <a:pPr marL="0" indent="0">
              <a:buNone/>
            </a:pPr>
            <a:r>
              <a:rPr lang="es-MX" dirty="0"/>
              <a:t>Rio Americano Parkway (solo niños)
</a:t>
            </a:r>
            <a:endParaRPr lang="en-US" dirty="0"/>
          </a:p>
          <a:p>
            <a:pPr marL="0" indent="0">
              <a:buNone/>
            </a:pPr>
            <a:r>
              <a:rPr lang="es-MX" dirty="0"/>
              <a:t>Centro Acuático en el Lago </a:t>
            </a:r>
            <a:r>
              <a:rPr lang="es-MX" dirty="0" err="1"/>
              <a:t>Natoma</a:t>
            </a:r>
            <a:r>
              <a:rPr lang="es-MX" dirty="0"/>
              <a:t>
</a:t>
            </a:r>
            <a:endParaRPr lang="en-US" dirty="0"/>
          </a:p>
          <a:p>
            <a:pPr marL="0" indent="0">
              <a:buNone/>
            </a:pPr>
            <a:r>
              <a:rPr lang="es-MX" dirty="0"/>
              <a:t>Estaciones de préstamo de la estación de bomberos
</a:t>
            </a:r>
            <a:endParaRPr lang="en-US" dirty="0"/>
          </a:p>
        </p:txBody>
      </p:sp>
      <p:pic>
        <p:nvPicPr>
          <p:cNvPr id="5" name="Picture 4" descr="A picture containing text, tree, outdoor, ground&#10;&#10;Description automatically generated">
            <a:extLst>
              <a:ext uri="{FF2B5EF4-FFF2-40B4-BE49-F238E27FC236}">
                <a16:creationId xmlns:a16="http://schemas.microsoft.com/office/drawing/2014/main" id="{42E0F402-AD69-C59D-2027-92F42CFCDC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697" t="20000" r="5555" b="16666"/>
          <a:stretch/>
        </p:blipFill>
        <p:spPr>
          <a:xfrm>
            <a:off x="1" y="1595205"/>
            <a:ext cx="4191000" cy="4276946"/>
          </a:xfrm>
          <a:prstGeom prst="rect">
            <a:avLst/>
          </a:prstGeom>
        </p:spPr>
      </p:pic>
    </p:spTree>
    <p:extLst>
      <p:ext uri="{BB962C8B-B14F-4D97-AF65-F5344CB8AC3E}">
        <p14:creationId xmlns:p14="http://schemas.microsoft.com/office/powerpoint/2010/main" val="2961268427"/>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B7EC2-487E-8C4D-8008-AE0874408FC5}"/>
              </a:ext>
            </a:extLst>
          </p:cNvPr>
          <p:cNvSpPr>
            <a:spLocks noGrp="1"/>
          </p:cNvSpPr>
          <p:nvPr>
            <p:ph type="title"/>
          </p:nvPr>
        </p:nvSpPr>
        <p:spPr>
          <a:xfrm>
            <a:off x="4272742" y="857251"/>
            <a:ext cx="4871258" cy="1131093"/>
          </a:xfrm>
        </p:spPr>
        <p:txBody>
          <a:bodyPr>
            <a:normAutofit fontScale="90000"/>
          </a:bodyPr>
          <a:lstStyle/>
          <a:p>
            <a:r>
              <a:rPr lang="en-US" sz="4000" dirty="0"/>
              <a:t>Mira antes de </a:t>
            </a:r>
            <a:r>
              <a:rPr lang="en-US" sz="4000" dirty="0" err="1"/>
              <a:t>saltar</a:t>
            </a:r>
            <a:r>
              <a:rPr lang="en-US" sz="4000" dirty="0"/>
              <a:t>
</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2553" r="5319"/>
          <a:stretch/>
        </p:blipFill>
        <p:spPr>
          <a:xfrm>
            <a:off x="214603" y="381000"/>
            <a:ext cx="3258589" cy="5143500"/>
          </a:xfrm>
          <a:prstGeom prst="rect">
            <a:avLst/>
          </a:prstGeom>
        </p:spPr>
      </p:pic>
      <p:sp>
        <p:nvSpPr>
          <p:cNvPr id="7" name="Content Placeholder 4"/>
          <p:cNvSpPr txBox="1">
            <a:spLocks/>
          </p:cNvSpPr>
          <p:nvPr/>
        </p:nvSpPr>
        <p:spPr>
          <a:xfrm>
            <a:off x="3571418" y="1752600"/>
            <a:ext cx="5357979" cy="3771900"/>
          </a:xfrm>
          <a:prstGeom prst="rect">
            <a:avLst/>
          </a:prstGeom>
        </p:spPr>
        <p:txBody>
          <a:bodyPr>
            <a:normAutofit fontScale="62500" lnSpcReduction="20000"/>
          </a:bodyPr>
          <a:lstStyle>
            <a:lvl1pPr marL="342900" marR="0" indent="-342900" algn="l" defTabSz="914400" rtl="0" eaLnBrk="1" fontAlgn="auto" latinLnBrk="0" hangingPunct="1">
              <a:lnSpc>
                <a:spcPct val="100000"/>
              </a:lnSpc>
              <a:spcBef>
                <a:spcPct val="20000"/>
              </a:spcBef>
              <a:spcAft>
                <a:spcPts val="0"/>
              </a:spcAft>
              <a:buClr>
                <a:srgbClr val="7EB242"/>
              </a:buClr>
              <a:buSzTx/>
              <a:buFont typeface="Arial" pitchFamily="34" charset="0"/>
              <a:buChar char="•"/>
              <a:tabLst/>
              <a:defRPr sz="3200" baseline="0">
                <a:solidFill>
                  <a:srgbClr val="4D616C"/>
                </a:solidFill>
                <a:latin typeface="Calibri"/>
                <a:ea typeface="Calibri"/>
                <a:cs typeface="Calibri"/>
                <a:sym typeface="Calibri"/>
              </a:defRPr>
            </a:lvl1pPr>
            <a:lvl2pPr marL="742950" marR="0" indent="-285750" algn="l" defTabSz="914400" rtl="0" eaLnBrk="1" fontAlgn="auto" latinLnBrk="0" hangingPunct="1">
              <a:lnSpc>
                <a:spcPct val="100000"/>
              </a:lnSpc>
              <a:spcBef>
                <a:spcPct val="20000"/>
              </a:spcBef>
              <a:spcAft>
                <a:spcPts val="0"/>
              </a:spcAft>
              <a:buClr>
                <a:srgbClr val="EF374E"/>
              </a:buClr>
              <a:buSzTx/>
              <a:buFont typeface="Arial" pitchFamily="34" charset="0"/>
              <a:buChar char="•"/>
              <a:tabLst/>
              <a:defRPr sz="3200" baseline="0">
                <a:solidFill>
                  <a:srgbClr val="4D616C"/>
                </a:solidFill>
                <a:latin typeface="Calibri"/>
                <a:ea typeface="Calibri"/>
                <a:cs typeface="Calibri"/>
                <a:sym typeface="Calibri"/>
              </a:defRPr>
            </a:lvl2pPr>
            <a:lvl3pPr marL="1143000" marR="0" indent="-228600" algn="l" defTabSz="914400" rtl="0" eaLnBrk="1" fontAlgn="auto" latinLnBrk="0" hangingPunct="1">
              <a:lnSpc>
                <a:spcPct val="100000"/>
              </a:lnSpc>
              <a:spcBef>
                <a:spcPct val="20000"/>
              </a:spcBef>
              <a:spcAft>
                <a:spcPts val="0"/>
              </a:spcAft>
              <a:buClr>
                <a:srgbClr val="FCB316"/>
              </a:buClr>
              <a:buSzTx/>
              <a:buFont typeface="Arial" pitchFamily="34" charset="0"/>
              <a:buChar char="•"/>
              <a:tabLst/>
              <a:defRPr sz="3200" baseline="0">
                <a:solidFill>
                  <a:srgbClr val="4D616C"/>
                </a:solidFill>
                <a:latin typeface="Calibri"/>
                <a:ea typeface="Calibri"/>
                <a:cs typeface="Calibri"/>
                <a:sym typeface="Calibri"/>
              </a:defRPr>
            </a:lvl3pPr>
            <a:lvl4pPr marL="1600200" marR="0" indent="-228600" algn="l" defTabSz="914400" rtl="0" eaLnBrk="1" fontAlgn="auto" latinLnBrk="0" hangingPunct="1">
              <a:lnSpc>
                <a:spcPct val="100000"/>
              </a:lnSpc>
              <a:spcBef>
                <a:spcPct val="20000"/>
              </a:spcBef>
              <a:spcAft>
                <a:spcPts val="0"/>
              </a:spcAft>
              <a:buClr>
                <a:srgbClr val="4D616C"/>
              </a:buClr>
              <a:buSzTx/>
              <a:buFont typeface="Arial" pitchFamily="34" charset="0"/>
              <a:buChar char="•"/>
              <a:tabLst/>
              <a:defRPr sz="3200" baseline="0">
                <a:solidFill>
                  <a:srgbClr val="4D616C"/>
                </a:solidFill>
                <a:latin typeface="Calibri"/>
                <a:ea typeface="Calibri"/>
                <a:cs typeface="Calibri"/>
                <a:sym typeface="Calibri"/>
              </a:defRPr>
            </a:lvl4pPr>
            <a:lvl5pPr marL="2057400" marR="0" indent="-228600" algn="l" defTabSz="914400" rtl="0" eaLnBrk="1" fontAlgn="auto" latinLnBrk="0" hangingPunct="1">
              <a:lnSpc>
                <a:spcPct val="100000"/>
              </a:lnSpc>
              <a:spcBef>
                <a:spcPct val="20000"/>
              </a:spcBef>
              <a:spcAft>
                <a:spcPts val="0"/>
              </a:spcAft>
              <a:buClr>
                <a:srgbClr val="0095DA"/>
              </a:buClr>
              <a:buSzTx/>
              <a:buFont typeface="Arial" pitchFamily="34" charset="0"/>
              <a:buChar char="•"/>
              <a:tabLst/>
              <a:defRPr sz="3200" baseline="0">
                <a:solidFill>
                  <a:srgbClr val="4D616C"/>
                </a:solidFill>
                <a:latin typeface="Calibri"/>
                <a:ea typeface="Calibri"/>
                <a:cs typeface="Calibri"/>
                <a:sym typeface="Calibri"/>
              </a:defRPr>
            </a:lvl5pPr>
            <a:lvl6pPr marL="2651760" indent="-365760" eaLnBrk="1" hangingPunct="1">
              <a:spcBef>
                <a:spcPts val="700"/>
              </a:spcBef>
              <a:buSzPct val="100000"/>
              <a:buFont typeface="Arial"/>
              <a:buChar char="•"/>
              <a:defRPr sz="3200">
                <a:latin typeface="Calibri"/>
                <a:ea typeface="Calibri"/>
                <a:cs typeface="Calibri"/>
                <a:sym typeface="Calibri"/>
              </a:defRPr>
            </a:lvl6pPr>
            <a:lvl7pPr marL="3108960" indent="-365760" eaLnBrk="1" hangingPunct="1">
              <a:spcBef>
                <a:spcPts val="700"/>
              </a:spcBef>
              <a:buSzPct val="100000"/>
              <a:buFont typeface="Arial"/>
              <a:buChar char="•"/>
              <a:defRPr sz="3200">
                <a:latin typeface="Calibri"/>
                <a:ea typeface="Calibri"/>
                <a:cs typeface="Calibri"/>
                <a:sym typeface="Calibri"/>
              </a:defRPr>
            </a:lvl7pPr>
            <a:lvl8pPr marL="3566159" indent="-365759" eaLnBrk="1" hangingPunct="1">
              <a:spcBef>
                <a:spcPts val="700"/>
              </a:spcBef>
              <a:buSzPct val="100000"/>
              <a:buFont typeface="Arial"/>
              <a:buChar char="•"/>
              <a:defRPr sz="3200">
                <a:latin typeface="Calibri"/>
                <a:ea typeface="Calibri"/>
                <a:cs typeface="Calibri"/>
                <a:sym typeface="Calibri"/>
              </a:defRPr>
            </a:lvl8pPr>
            <a:lvl9pPr marL="4023359" indent="-365759" eaLnBrk="1" hangingPunct="1">
              <a:spcBef>
                <a:spcPts val="700"/>
              </a:spcBef>
              <a:buSzPct val="100000"/>
              <a:buFont typeface="Arial"/>
              <a:buChar char="•"/>
              <a:defRPr sz="3200">
                <a:latin typeface="Calibri"/>
                <a:ea typeface="Calibri"/>
                <a:cs typeface="Calibri"/>
                <a:sym typeface="Calibri"/>
              </a:defRPr>
            </a:lvl9pPr>
          </a:lstStyle>
          <a:p>
            <a:pPr>
              <a:buClrTx/>
            </a:pPr>
            <a:r>
              <a:rPr lang="es-MX" kern="0" dirty="0"/>
              <a:t>Obedezca las señales: "No nadar o no bucear"
Los lechos de los ríos pueden caer bruscamente. Manténgase cerca de la costa.</a:t>
            </a:r>
          </a:p>
          <a:p>
            <a:pPr>
              <a:buClrTx/>
            </a:pPr>
            <a:r>
              <a:rPr lang="es-MX" kern="0" dirty="0"/>
              <a:t>Por la superficie puede parecer lisa, pero nuestro ríos son rápidos y Fuertes.
Pregúntate:</a:t>
            </a:r>
          </a:p>
          <a:p>
            <a:pPr lvl="1">
              <a:buClrTx/>
            </a:pPr>
            <a:r>
              <a:rPr lang="es-MX" kern="0" dirty="0"/>
              <a:t>¿El agua es lo suficientemente profunda?
¿ Que tan fría está la agua? </a:t>
            </a:r>
          </a:p>
          <a:p>
            <a:pPr lvl="1">
              <a:buClrTx/>
            </a:pPr>
            <a:r>
              <a:rPr lang="es-MX" kern="0" dirty="0"/>
              <a:t>¿Hay peligros bajo el agua que no puedo ver desde la superficie?</a:t>
            </a:r>
            <a:endParaRPr lang="en-US" kern="0" dirty="0"/>
          </a:p>
        </p:txBody>
      </p:sp>
    </p:spTree>
    <p:extLst>
      <p:ext uri="{BB962C8B-B14F-4D97-AF65-F5344CB8AC3E}">
        <p14:creationId xmlns:p14="http://schemas.microsoft.com/office/powerpoint/2010/main" val="523060689"/>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a:t>Seguridad de Rio</a:t>
            </a:r>
            <a:r>
              <a:rPr lang="en-US" dirty="0"/>
              <a:t>
</a:t>
            </a:r>
          </a:p>
        </p:txBody>
      </p:sp>
      <p:sp>
        <p:nvSpPr>
          <p:cNvPr id="4" name="Slide Number Placeholder 3"/>
          <p:cNvSpPr>
            <a:spLocks noGrp="1"/>
          </p:cNvSpPr>
          <p:nvPr>
            <p:ph type="sldNum" sz="quarter" idx="2"/>
          </p:nvPr>
        </p:nvSpPr>
        <p:spPr/>
        <p:txBody>
          <a:bodyPr/>
          <a:lstStyle/>
          <a:p>
            <a:fld id="{3A7B9F9F-9C84-43A4-A70F-C0C4DFF00504}" type="slidenum">
              <a:rPr lang="en-US" kern="0">
                <a:latin typeface="Calibri"/>
                <a:cs typeface="Calibri"/>
                <a:sym typeface="Calibri"/>
              </a:rPr>
              <a:pPr/>
              <a:t>32</a:t>
            </a:fld>
            <a:endParaRPr lang="en-US" kern="0" dirty="0">
              <a:latin typeface="Calibri"/>
              <a:cs typeface="Calibri"/>
              <a:sym typeface="Calibri"/>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979" y="1877651"/>
            <a:ext cx="7404042" cy="3598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4BCDAD83-3DB8-0FD2-4970-92101800DD54}"/>
              </a:ext>
            </a:extLst>
          </p:cNvPr>
          <p:cNvSpPr txBox="1"/>
          <p:nvPr/>
        </p:nvSpPr>
        <p:spPr>
          <a:xfrm>
            <a:off x="990600" y="2057400"/>
            <a:ext cx="1905000" cy="738662"/>
          </a:xfrm>
          <a:prstGeom prst="rect">
            <a:avLst/>
          </a:prstGeom>
          <a:solidFill>
            <a:srgbClr val="FFFF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lang="es-MX" sz="1400" b="1" dirty="0">
                <a:solidFill>
                  <a:srgbClr val="000000"/>
                </a:solidFill>
                <a:latin typeface="Calibri"/>
                <a:ea typeface="Calibri"/>
                <a:cs typeface="Calibri"/>
                <a:sym typeface="Calibri"/>
              </a:rPr>
              <a:t>B</a:t>
            </a:r>
            <a:r>
              <a:rPr kumimoji="0" lang="es-MX" sz="1400" b="1" i="0" u="none" strike="noStrike" cap="none" spc="0" normalizeH="0" baseline="0" dirty="0">
                <a:ln>
                  <a:noFill/>
                </a:ln>
                <a:solidFill>
                  <a:srgbClr val="000000"/>
                </a:solidFill>
                <a:effectLst/>
                <a:uFillTx/>
                <a:latin typeface="Calibri"/>
                <a:ea typeface="Calibri"/>
                <a:cs typeface="Calibri"/>
                <a:sym typeface="Calibri"/>
              </a:rPr>
              <a:t>arredoras: </a:t>
            </a:r>
            <a:r>
              <a:rPr kumimoji="0" lang="es-MX" sz="1400" b="0" i="0" u="none" strike="noStrike" cap="none" spc="0" normalizeH="0" baseline="0" dirty="0">
                <a:ln>
                  <a:noFill/>
                </a:ln>
                <a:solidFill>
                  <a:srgbClr val="000000"/>
                </a:solidFill>
                <a:effectLst/>
                <a:uFillTx/>
                <a:latin typeface="Calibri"/>
                <a:ea typeface="Calibri"/>
                <a:cs typeface="Calibri"/>
                <a:sym typeface="Calibri"/>
              </a:rPr>
              <a:t>obstáculos</a:t>
            </a:r>
          </a:p>
          <a:p>
            <a:pPr marL="0" marR="0" indent="0" algn="l" defTabSz="914400" rtl="0" fontAlgn="auto" latinLnBrk="1" hangingPunct="0">
              <a:lnSpc>
                <a:spcPct val="100000"/>
              </a:lnSpc>
              <a:spcBef>
                <a:spcPts val="0"/>
              </a:spcBef>
              <a:spcAft>
                <a:spcPts val="0"/>
              </a:spcAft>
              <a:buClrTx/>
              <a:buSzTx/>
              <a:buFontTx/>
              <a:buNone/>
              <a:tabLst/>
            </a:pPr>
            <a:r>
              <a:rPr kumimoji="0" lang="es-MX" sz="1400" b="0" i="0" u="none" strike="noStrike" cap="none" spc="0" normalizeH="0" baseline="0" dirty="0">
                <a:ln>
                  <a:noFill/>
                </a:ln>
                <a:solidFill>
                  <a:srgbClr val="000000"/>
                </a:solidFill>
                <a:effectLst/>
                <a:uFillTx/>
                <a:latin typeface="Calibri"/>
                <a:ea typeface="Calibri"/>
                <a:cs typeface="Calibri"/>
                <a:sym typeface="Calibri"/>
              </a:rPr>
              <a:t>que sobresalen como </a:t>
            </a:r>
          </a:p>
          <a:p>
            <a:pPr marL="0" marR="0" indent="0" algn="l" defTabSz="914400" rtl="0" fontAlgn="auto" latinLnBrk="1" hangingPunct="0">
              <a:lnSpc>
                <a:spcPct val="100000"/>
              </a:lnSpc>
              <a:spcBef>
                <a:spcPts val="0"/>
              </a:spcBef>
              <a:spcAft>
                <a:spcPts val="0"/>
              </a:spcAft>
              <a:buClrTx/>
              <a:buSzTx/>
              <a:buFontTx/>
              <a:buNone/>
              <a:tabLst/>
            </a:pPr>
            <a:r>
              <a:rPr kumimoji="0" lang="es-MX" sz="1400" b="0" i="0" u="none" strike="noStrike" cap="none" spc="0" normalizeH="0" baseline="0" dirty="0">
                <a:ln>
                  <a:noFill/>
                </a:ln>
                <a:solidFill>
                  <a:srgbClr val="000000"/>
                </a:solidFill>
                <a:effectLst/>
                <a:uFillTx/>
                <a:latin typeface="Calibri"/>
                <a:ea typeface="Calibri"/>
                <a:cs typeface="Calibri"/>
                <a:sym typeface="Calibri"/>
              </a:rPr>
              <a:t>extremidades y ramas</a:t>
            </a:r>
          </a:p>
        </p:txBody>
      </p:sp>
      <p:sp>
        <p:nvSpPr>
          <p:cNvPr id="5" name="TextBox 4">
            <a:extLst>
              <a:ext uri="{FF2B5EF4-FFF2-40B4-BE49-F238E27FC236}">
                <a16:creationId xmlns:a16="http://schemas.microsoft.com/office/drawing/2014/main" id="{3F482CE2-5F22-B3DC-DFE6-CD63749DD6A3}"/>
              </a:ext>
            </a:extLst>
          </p:cNvPr>
          <p:cNvSpPr txBox="1"/>
          <p:nvPr/>
        </p:nvSpPr>
        <p:spPr>
          <a:xfrm>
            <a:off x="1066800" y="4648200"/>
            <a:ext cx="2209800" cy="646329"/>
          </a:xfrm>
          <a:prstGeom prst="rect">
            <a:avLst/>
          </a:prstGeom>
          <a:solidFill>
            <a:srgbClr val="FFFF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s-MX" sz="1200" b="0" i="0" u="none" strike="noStrike" cap="none" spc="0" normalizeH="0" baseline="0" dirty="0">
                <a:ln>
                  <a:noFill/>
                </a:ln>
                <a:solidFill>
                  <a:srgbClr val="000000"/>
                </a:solidFill>
                <a:effectLst/>
                <a:uFillTx/>
                <a:latin typeface="Calibri"/>
                <a:ea typeface="Calibri"/>
                <a:cs typeface="Calibri"/>
                <a:sym typeface="Calibri"/>
              </a:rPr>
              <a:t>La corriente empuja a la víctima / objeto hacia obstáculos submarinos similares a tamiz</a:t>
            </a:r>
          </a:p>
        </p:txBody>
      </p:sp>
      <p:sp>
        <p:nvSpPr>
          <p:cNvPr id="6" name="TextBox 5">
            <a:extLst>
              <a:ext uri="{FF2B5EF4-FFF2-40B4-BE49-F238E27FC236}">
                <a16:creationId xmlns:a16="http://schemas.microsoft.com/office/drawing/2014/main" id="{8CC3FB79-887C-AB9E-D1DC-3A65382B0150}"/>
              </a:ext>
            </a:extLst>
          </p:cNvPr>
          <p:cNvSpPr txBox="1"/>
          <p:nvPr/>
        </p:nvSpPr>
        <p:spPr>
          <a:xfrm>
            <a:off x="5562600" y="4737353"/>
            <a:ext cx="2131291" cy="738662"/>
          </a:xfrm>
          <a:prstGeom prst="rect">
            <a:avLst/>
          </a:prstGeom>
          <a:solidFill>
            <a:srgbClr val="FFFF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s-MX" sz="1400" b="0" i="0" u="none" strike="noStrike" cap="none" spc="0" normalizeH="0" baseline="0" dirty="0" err="1">
                <a:ln>
                  <a:noFill/>
                </a:ln>
                <a:solidFill>
                  <a:srgbClr val="000000"/>
                </a:solidFill>
                <a:effectLst/>
                <a:uFillTx/>
                <a:latin typeface="Calibri"/>
                <a:ea typeface="Calibri"/>
                <a:cs typeface="Calibri"/>
                <a:sym typeface="Calibri"/>
              </a:rPr>
              <a:t>Subcotización</a:t>
            </a:r>
            <a:r>
              <a:rPr kumimoji="0" lang="es-MX" sz="1400" b="0" i="0" u="none" strike="noStrike" cap="none" spc="0" normalizeH="0" baseline="0" dirty="0">
                <a:ln>
                  <a:noFill/>
                </a:ln>
                <a:solidFill>
                  <a:srgbClr val="000000"/>
                </a:solidFill>
                <a:effectLst/>
                <a:uFillTx/>
                <a:latin typeface="Calibri"/>
                <a:ea typeface="Calibri"/>
                <a:cs typeface="Calibri"/>
                <a:sym typeface="Calibri"/>
              </a:rPr>
              <a:t> de los bancos las repisas de roca pueden </a:t>
            </a:r>
          </a:p>
          <a:p>
            <a:pPr marL="0" marR="0" indent="0" algn="l" defTabSz="914400" rtl="0" fontAlgn="auto" latinLnBrk="1" hangingPunct="0">
              <a:lnSpc>
                <a:spcPct val="100000"/>
              </a:lnSpc>
              <a:spcBef>
                <a:spcPts val="0"/>
              </a:spcBef>
              <a:spcAft>
                <a:spcPts val="0"/>
              </a:spcAft>
              <a:buClrTx/>
              <a:buSzTx/>
              <a:buFontTx/>
              <a:buNone/>
              <a:tabLst/>
            </a:pPr>
            <a:r>
              <a:rPr kumimoji="0" lang="es-MX" sz="1400" b="0" i="0" u="none" strike="noStrike" cap="none" spc="0" normalizeH="0" baseline="0" dirty="0">
                <a:ln>
                  <a:noFill/>
                </a:ln>
                <a:solidFill>
                  <a:srgbClr val="000000"/>
                </a:solidFill>
                <a:effectLst/>
                <a:uFillTx/>
                <a:latin typeface="Calibri"/>
                <a:ea typeface="Calibri"/>
                <a:cs typeface="Calibri"/>
                <a:sym typeface="Calibri"/>
              </a:rPr>
              <a:t>atrapar a las víctimas.</a:t>
            </a:r>
          </a:p>
        </p:txBody>
      </p:sp>
    </p:spTree>
    <p:extLst>
      <p:ext uri="{BB962C8B-B14F-4D97-AF65-F5344CB8AC3E}">
        <p14:creationId xmlns:p14="http://schemas.microsoft.com/office/powerpoint/2010/main" val="258371000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Gracias!</a:t>
            </a:r>
          </a:p>
        </p:txBody>
      </p:sp>
      <p:sp>
        <p:nvSpPr>
          <p:cNvPr id="3" name="Content Placeholder 2"/>
          <p:cNvSpPr>
            <a:spLocks noGrp="1"/>
          </p:cNvSpPr>
          <p:nvPr>
            <p:ph idx="1"/>
          </p:nvPr>
        </p:nvSpPr>
        <p:spPr>
          <a:xfrm>
            <a:off x="1295401" y="1447800"/>
            <a:ext cx="6705599" cy="4525963"/>
          </a:xfrm>
        </p:spPr>
        <p:txBody>
          <a:bodyPr/>
          <a:lstStyle/>
          <a:p>
            <a:pPr algn="ctr">
              <a:lnSpc>
                <a:spcPct val="80000"/>
              </a:lnSpc>
              <a:buNone/>
            </a:pPr>
            <a:endParaRPr lang="en-US" sz="4000" b="1" dirty="0"/>
          </a:p>
          <a:p>
            <a:pPr algn="ctr">
              <a:lnSpc>
                <a:spcPct val="80000"/>
              </a:lnSpc>
              <a:buNone/>
            </a:pPr>
            <a:r>
              <a:rPr lang="es-ES" sz="4000" b="1" dirty="0"/>
              <a:t>Gracias por hacer las mejores decisiones de </a:t>
            </a:r>
            <a:r>
              <a:rPr lang="es-ES" sz="4000" b="1" dirty="0">
                <a:solidFill>
                  <a:srgbClr val="FF0000"/>
                </a:solidFill>
              </a:rPr>
              <a:t>seguridad del agua</a:t>
            </a:r>
            <a:r>
              <a:rPr lang="es-ES" sz="4000" b="1" dirty="0"/>
              <a:t> para su bebé y niño</a:t>
            </a:r>
            <a:r>
              <a:rPr lang="en-US" sz="4000" b="1" dirty="0"/>
              <a:t>.</a:t>
            </a:r>
          </a:p>
          <a:p>
            <a:endParaRPr lang="en-US" dirty="0"/>
          </a:p>
        </p:txBody>
      </p:sp>
      <p:sp>
        <p:nvSpPr>
          <p:cNvPr id="4" name="Slide Number Placeholder 3"/>
          <p:cNvSpPr>
            <a:spLocks noGrp="1"/>
          </p:cNvSpPr>
          <p:nvPr>
            <p:ph type="sldNum" sz="quarter" idx="12"/>
          </p:nvPr>
        </p:nvSpPr>
        <p:spPr/>
        <p:txBody>
          <a:bodyPr/>
          <a:lstStyle/>
          <a:p>
            <a:fld id="{3A7B9F9F-9C84-43A4-A70F-C0C4DFF00504}" type="slidenum">
              <a:rPr lang="en-US" smtClean="0"/>
              <a:pPr/>
              <a:t>33</a:t>
            </a:fld>
            <a:endParaRPr lang="en-US" dirty="0"/>
          </a:p>
        </p:txBody>
      </p:sp>
      <p:pic>
        <p:nvPicPr>
          <p:cNvPr id="8" name="Picture 7" descr="A picture containing logo&#10;&#10;Description automatically generated">
            <a:extLst>
              <a:ext uri="{FF2B5EF4-FFF2-40B4-BE49-F238E27FC236}">
                <a16:creationId xmlns:a16="http://schemas.microsoft.com/office/drawing/2014/main" id="{8FFAB2A2-341F-1B80-E927-B991C32C7C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4267200"/>
            <a:ext cx="3987638" cy="1486099"/>
          </a:xfrm>
          <a:prstGeom prst="rect">
            <a:avLst/>
          </a:prstGeom>
        </p:spPr>
      </p:pic>
    </p:spTree>
    <p:extLst>
      <p:ext uri="{BB962C8B-B14F-4D97-AF65-F5344CB8AC3E}">
        <p14:creationId xmlns:p14="http://schemas.microsoft.com/office/powerpoint/2010/main" val="2128508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fontScale="90000"/>
          </a:bodyPr>
          <a:lstStyle/>
          <a:p>
            <a:r>
              <a:rPr lang="es-MX" dirty="0"/>
              <a:t>Estadísticas nacionales de muertes y lesiones por ahogamiento</a:t>
            </a:r>
          </a:p>
        </p:txBody>
      </p:sp>
      <p:sp>
        <p:nvSpPr>
          <p:cNvPr id="4" name="Slide Number Placeholder 3"/>
          <p:cNvSpPr>
            <a:spLocks noGrp="1"/>
          </p:cNvSpPr>
          <p:nvPr>
            <p:ph type="sldNum" sz="quarter" idx="12"/>
          </p:nvPr>
        </p:nvSpPr>
        <p:spPr/>
        <p:txBody>
          <a:bodyPr/>
          <a:lstStyle/>
          <a:p>
            <a:fld id="{3A7B9F9F-9C84-43A4-A70F-C0C4DFF00504}" type="slidenum">
              <a:rPr lang="en-US" smtClean="0"/>
              <a:pPr/>
              <a:t>4</a:t>
            </a:fld>
            <a:endParaRPr lang="en-US" dirty="0"/>
          </a:p>
        </p:txBody>
      </p:sp>
      <p:sp>
        <p:nvSpPr>
          <p:cNvPr id="6" name="Content Placeholder 5">
            <a:extLst>
              <a:ext uri="{FF2B5EF4-FFF2-40B4-BE49-F238E27FC236}">
                <a16:creationId xmlns:a16="http://schemas.microsoft.com/office/drawing/2014/main" id="{346A645D-3C5F-759C-0DAF-CBDB1707DBF7}"/>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E0CFF2A2-8B19-BF9F-2F3C-64F423964911}"/>
              </a:ext>
            </a:extLst>
          </p:cNvPr>
          <p:cNvPicPr>
            <a:picLocks noChangeAspect="1"/>
          </p:cNvPicPr>
          <p:nvPr/>
        </p:nvPicPr>
        <p:blipFill rotWithShape="1">
          <a:blip r:embed="rId3"/>
          <a:srcRect l="9166" t="26296" r="60000" b="20370"/>
          <a:stretch/>
        </p:blipFill>
        <p:spPr>
          <a:xfrm>
            <a:off x="4916" y="1477962"/>
            <a:ext cx="9022734" cy="4389438"/>
          </a:xfrm>
          <a:prstGeom prst="rect">
            <a:avLst/>
          </a:prstGeom>
        </p:spPr>
      </p:pic>
    </p:spTree>
    <p:extLst>
      <p:ext uri="{BB962C8B-B14F-4D97-AF65-F5344CB8AC3E}">
        <p14:creationId xmlns:p14="http://schemas.microsoft.com/office/powerpoint/2010/main" val="261556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fontScale="90000"/>
          </a:bodyPr>
          <a:lstStyle/>
          <a:p>
            <a:r>
              <a:rPr lang="es-MX" dirty="0"/>
              <a:t>Estadísticas nacionales de muertes y lesiones por ahogamiento</a:t>
            </a:r>
          </a:p>
        </p:txBody>
      </p:sp>
      <p:sp>
        <p:nvSpPr>
          <p:cNvPr id="3" name="Content Placeholder 2"/>
          <p:cNvSpPr>
            <a:spLocks noGrp="1"/>
          </p:cNvSpPr>
          <p:nvPr>
            <p:ph idx="1"/>
          </p:nvPr>
        </p:nvSpPr>
        <p:spPr>
          <a:xfrm>
            <a:off x="990600" y="1600200"/>
            <a:ext cx="7848599" cy="4525963"/>
          </a:xfrm>
        </p:spPr>
        <p:txBody>
          <a:bodyPr/>
          <a:lstStyle/>
          <a:p>
            <a:r>
              <a:rPr lang="es-ES" dirty="0"/>
              <a:t>Más del 75% de las víctimas habían estado desaparecidas por 5 minutos o menos</a:t>
            </a:r>
          </a:p>
          <a:p>
            <a:pPr lvl="1"/>
            <a:r>
              <a:rPr lang="es-MX" dirty="0"/>
              <a:t>Un niño pierde el conocimiento en 30 segundos o menos</a:t>
            </a:r>
          </a:p>
          <a:p>
            <a:pPr lvl="1"/>
            <a:r>
              <a:rPr lang="es-MX" dirty="0"/>
              <a:t>El cerebro sufre daños irreparables en 4-6 minutos</a:t>
            </a:r>
          </a:p>
          <a:p>
            <a:pPr lvl="1"/>
            <a:r>
              <a:rPr lang="es-MX" dirty="0"/>
              <a:t>El niño puede morir dentro de 10 minutos.</a:t>
            </a:r>
          </a:p>
        </p:txBody>
      </p:sp>
      <p:sp>
        <p:nvSpPr>
          <p:cNvPr id="4" name="Slide Number Placeholder 3"/>
          <p:cNvSpPr>
            <a:spLocks noGrp="1"/>
          </p:cNvSpPr>
          <p:nvPr>
            <p:ph type="sldNum" sz="quarter" idx="12"/>
          </p:nvPr>
        </p:nvSpPr>
        <p:spPr/>
        <p:txBody>
          <a:bodyPr/>
          <a:lstStyle/>
          <a:p>
            <a:fld id="{3A7B9F9F-9C84-43A4-A70F-C0C4DFF00504}" type="slidenum">
              <a:rPr lang="en-US" smtClean="0"/>
              <a:pPr/>
              <a:t>5</a:t>
            </a:fld>
            <a:endParaRPr lang="en-US" dirty="0"/>
          </a:p>
        </p:txBody>
      </p:sp>
    </p:spTree>
    <p:extLst>
      <p:ext uri="{BB962C8B-B14F-4D97-AF65-F5344CB8AC3E}">
        <p14:creationId xmlns:p14="http://schemas.microsoft.com/office/powerpoint/2010/main" val="768270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Condado</a:t>
            </a:r>
            <a:r>
              <a:rPr lang="en-US" dirty="0"/>
              <a:t> de Sacramento</a:t>
            </a:r>
          </a:p>
        </p:txBody>
      </p:sp>
      <p:sp>
        <p:nvSpPr>
          <p:cNvPr id="3" name="Content Placeholder 2"/>
          <p:cNvSpPr>
            <a:spLocks noGrp="1"/>
          </p:cNvSpPr>
          <p:nvPr>
            <p:ph idx="1"/>
          </p:nvPr>
        </p:nvSpPr>
        <p:spPr/>
        <p:txBody>
          <a:bodyPr>
            <a:normAutofit lnSpcReduction="10000"/>
          </a:bodyPr>
          <a:lstStyle/>
          <a:p>
            <a:pPr>
              <a:lnSpc>
                <a:spcPct val="80000"/>
              </a:lnSpc>
            </a:pPr>
            <a:r>
              <a:rPr lang="es-MX" b="1" dirty="0"/>
              <a:t>50</a:t>
            </a:r>
            <a:r>
              <a:rPr lang="es-MX" dirty="0"/>
              <a:t> muertes por ahogamiento 2007-2016 </a:t>
            </a:r>
            <a:r>
              <a:rPr lang="es-MX" sz="1400" dirty="0"/>
              <a:t>(10 años, de todas las edades)</a:t>
            </a:r>
          </a:p>
          <a:p>
            <a:pPr>
              <a:lnSpc>
                <a:spcPct val="80000"/>
              </a:lnSpc>
              <a:buNone/>
            </a:pPr>
            <a:endParaRPr lang="es-MX" dirty="0"/>
          </a:p>
          <a:p>
            <a:pPr>
              <a:lnSpc>
                <a:spcPct val="80000"/>
              </a:lnSpc>
            </a:pPr>
            <a:r>
              <a:rPr lang="es-MX" b="1" dirty="0"/>
              <a:t>66% (33 de 50) </a:t>
            </a:r>
            <a:r>
              <a:rPr lang="es-MX" dirty="0"/>
              <a:t>muertes de niños por ahogamiento ocurren en niños de 6 años de edad y más jóvenes </a:t>
            </a:r>
            <a:r>
              <a:rPr lang="es-MX" sz="1400" dirty="0"/>
              <a:t>(2007-2016)</a:t>
            </a:r>
          </a:p>
          <a:p>
            <a:pPr>
              <a:lnSpc>
                <a:spcPct val="80000"/>
              </a:lnSpc>
              <a:buNone/>
            </a:pPr>
            <a:endParaRPr lang="es-MX" dirty="0"/>
          </a:p>
          <a:p>
            <a:pPr>
              <a:lnSpc>
                <a:spcPct val="80000"/>
              </a:lnSpc>
            </a:pPr>
            <a:r>
              <a:rPr lang="es-MX" dirty="0"/>
              <a:t>Causa principal de muerte relacionada con lesiones para niños de 1 a 4 años.</a:t>
            </a:r>
          </a:p>
          <a:p>
            <a:pPr>
              <a:lnSpc>
                <a:spcPct val="80000"/>
              </a:lnSpc>
              <a:buNone/>
            </a:pPr>
            <a:endParaRPr lang="es-MX" dirty="0"/>
          </a:p>
          <a:p>
            <a:pPr>
              <a:lnSpc>
                <a:spcPct val="80000"/>
              </a:lnSpc>
            </a:pPr>
            <a:r>
              <a:rPr lang="es-MX" b="1" dirty="0"/>
              <a:t>100% prevenibles </a:t>
            </a:r>
            <a:r>
              <a:rPr lang="es-MX" dirty="0"/>
              <a:t>	</a:t>
            </a:r>
          </a:p>
          <a:p>
            <a:pPr>
              <a:lnSpc>
                <a:spcPct val="80000"/>
              </a:lnSpc>
              <a:buNone/>
            </a:pPr>
            <a:r>
              <a:rPr lang="en-US" dirty="0"/>
              <a:t>   </a:t>
            </a:r>
          </a:p>
          <a:p>
            <a:pPr>
              <a:lnSpc>
                <a:spcPct val="80000"/>
              </a:lnSpc>
              <a:buNone/>
            </a:pPr>
            <a:endParaRPr lang="en-US" dirty="0"/>
          </a:p>
          <a:p>
            <a:pPr>
              <a:lnSpc>
                <a:spcPct val="80000"/>
              </a:lnSpc>
              <a:buNone/>
            </a:pPr>
            <a:r>
              <a:rPr lang="en-US" dirty="0"/>
              <a:t>	                                        	</a:t>
            </a:r>
            <a:r>
              <a:rPr lang="en-US" sz="1400" dirty="0"/>
              <a:t>Sacramento County CDRT 2007-2016</a:t>
            </a:r>
          </a:p>
        </p:txBody>
      </p:sp>
      <p:sp>
        <p:nvSpPr>
          <p:cNvPr id="4" name="Slide Number Placeholder 3"/>
          <p:cNvSpPr>
            <a:spLocks noGrp="1"/>
          </p:cNvSpPr>
          <p:nvPr>
            <p:ph type="sldNum" sz="quarter" idx="12"/>
          </p:nvPr>
        </p:nvSpPr>
        <p:spPr/>
        <p:txBody>
          <a:bodyPr/>
          <a:lstStyle/>
          <a:p>
            <a:fld id="{3A7B9F9F-9C84-43A4-A70F-C0C4DFF00504}" type="slidenum">
              <a:rPr lang="en-US" smtClean="0"/>
              <a:pPr/>
              <a:t>6</a:t>
            </a:fld>
            <a:endParaRPr lang="en-US" dirty="0"/>
          </a:p>
        </p:txBody>
      </p:sp>
    </p:spTree>
    <p:extLst>
      <p:ext uri="{BB962C8B-B14F-4D97-AF65-F5344CB8AC3E}">
        <p14:creationId xmlns:p14="http://schemas.microsoft.com/office/powerpoint/2010/main" val="3245751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4" y="0"/>
            <a:ext cx="9144000" cy="1295400"/>
          </a:xfrm>
        </p:spPr>
        <p:txBody>
          <a:bodyPr>
            <a:normAutofit fontScale="90000"/>
          </a:bodyPr>
          <a:lstStyle/>
          <a:p>
            <a:r>
              <a:rPr lang="es-MX" dirty="0"/>
              <a:t>Resultados de Investigación de la Colaboración de Comienzos Seguros </a:t>
            </a:r>
          </a:p>
        </p:txBody>
      </p:sp>
      <p:sp>
        <p:nvSpPr>
          <p:cNvPr id="3" name="Content Placeholder 2"/>
          <p:cNvSpPr>
            <a:spLocks noGrp="1"/>
          </p:cNvSpPr>
          <p:nvPr>
            <p:ph idx="1"/>
          </p:nvPr>
        </p:nvSpPr>
        <p:spPr>
          <a:xfrm>
            <a:off x="838200" y="1600200"/>
            <a:ext cx="8305800" cy="4525963"/>
          </a:xfrm>
        </p:spPr>
        <p:txBody>
          <a:bodyPr/>
          <a:lstStyle/>
          <a:p>
            <a:pPr algn="ctr">
              <a:buFontTx/>
              <a:buNone/>
              <a:defRPr/>
            </a:pPr>
            <a:r>
              <a:rPr lang="es-ES" sz="2800" b="1" dirty="0">
                <a:solidFill>
                  <a:srgbClr val="EF374E"/>
                </a:solidFill>
                <a:latin typeface="+mj-lt"/>
              </a:rPr>
              <a:t>¿Por qué los niños se ahogan?</a:t>
            </a:r>
            <a:endParaRPr lang="en-US" b="1" dirty="0"/>
          </a:p>
          <a:p>
            <a:pPr>
              <a:buFontTx/>
              <a:buNone/>
              <a:defRPr/>
            </a:pPr>
            <a:r>
              <a:rPr lang="es-ES" b="1" dirty="0"/>
              <a:t>Tres factores contribuyen al riesgo de ahogamiento de un niño</a:t>
            </a:r>
            <a:r>
              <a:rPr lang="en-US" b="1" dirty="0"/>
              <a:t>:</a:t>
            </a:r>
          </a:p>
          <a:p>
            <a:pPr marL="514350" indent="-514350">
              <a:buFont typeface="+mj-lt"/>
              <a:buAutoNum type="arabicPeriod"/>
              <a:defRPr/>
            </a:pPr>
            <a:r>
              <a:rPr lang="es-MX" dirty="0"/>
              <a:t>La edad del niño</a:t>
            </a:r>
          </a:p>
          <a:p>
            <a:pPr marL="514350" indent="-514350">
              <a:buFont typeface="+mj-lt"/>
              <a:buAutoNum type="arabicPeriod"/>
              <a:defRPr/>
            </a:pPr>
            <a:r>
              <a:rPr lang="es-MX" dirty="0"/>
              <a:t>Acceso fácil al agua</a:t>
            </a:r>
          </a:p>
          <a:p>
            <a:pPr marL="514350" indent="-514350">
              <a:buFont typeface="+mj-lt"/>
              <a:buAutoNum type="arabicPeriod"/>
              <a:defRPr/>
            </a:pPr>
            <a:r>
              <a:rPr lang="es-MX" dirty="0"/>
              <a:t>Insuficiente supervisión de un adulto</a:t>
            </a:r>
          </a:p>
          <a:p>
            <a:pPr marL="514350" indent="-514350">
              <a:buFont typeface="+mj-lt"/>
              <a:buAutoNum type="arabicPeriod"/>
              <a:defRPr/>
            </a:pPr>
            <a:endParaRPr lang="en-US" dirty="0"/>
          </a:p>
          <a:p>
            <a:pPr marL="0" indent="0">
              <a:buNone/>
              <a:defRPr/>
            </a:pPr>
            <a:endParaRPr lang="en-US" sz="1800" dirty="0"/>
          </a:p>
          <a:p>
            <a:pPr marL="0" indent="0">
              <a:buNone/>
              <a:defRPr/>
            </a:pPr>
            <a:endParaRPr lang="en-US" sz="1800" dirty="0"/>
          </a:p>
          <a:p>
            <a:pPr marL="0" indent="0">
              <a:buNone/>
              <a:defRPr/>
            </a:pPr>
            <a:r>
              <a:rPr lang="en-US" sz="1800" dirty="0"/>
              <a:t>			</a:t>
            </a:r>
            <a:r>
              <a:rPr lang="en-US" sz="1400" dirty="0"/>
              <a:t>Children’s Hospital of Orange County</a:t>
            </a:r>
          </a:p>
          <a:p>
            <a:endParaRPr lang="en-US" dirty="0"/>
          </a:p>
        </p:txBody>
      </p:sp>
      <p:sp>
        <p:nvSpPr>
          <p:cNvPr id="4" name="Slide Number Placeholder 3"/>
          <p:cNvSpPr>
            <a:spLocks noGrp="1"/>
          </p:cNvSpPr>
          <p:nvPr>
            <p:ph type="sldNum" sz="quarter" idx="12"/>
          </p:nvPr>
        </p:nvSpPr>
        <p:spPr/>
        <p:txBody>
          <a:bodyPr/>
          <a:lstStyle/>
          <a:p>
            <a:fld id="{3A7B9F9F-9C84-43A4-A70F-C0C4DFF00504}" type="slidenum">
              <a:rPr lang="en-US" smtClean="0"/>
              <a:pPr/>
              <a:t>7</a:t>
            </a:fld>
            <a:endParaRPr lang="en-US" dirty="0"/>
          </a:p>
        </p:txBody>
      </p:sp>
    </p:spTree>
    <p:extLst>
      <p:ext uri="{BB962C8B-B14F-4D97-AF65-F5344CB8AC3E}">
        <p14:creationId xmlns:p14="http://schemas.microsoft.com/office/powerpoint/2010/main" val="3498706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Factor de Riesgo # 1 - Edad</a:t>
            </a:r>
            <a:endParaRPr lang="en-US" dirty="0"/>
          </a:p>
        </p:txBody>
      </p:sp>
      <p:sp>
        <p:nvSpPr>
          <p:cNvPr id="3" name="Content Placeholder 2"/>
          <p:cNvSpPr>
            <a:spLocks noGrp="1"/>
          </p:cNvSpPr>
          <p:nvPr>
            <p:ph idx="1"/>
          </p:nvPr>
        </p:nvSpPr>
        <p:spPr>
          <a:xfrm>
            <a:off x="152400" y="1594643"/>
            <a:ext cx="5105400" cy="4525963"/>
          </a:xfrm>
        </p:spPr>
        <p:txBody>
          <a:bodyPr>
            <a:normAutofit lnSpcReduction="10000"/>
          </a:bodyPr>
          <a:lstStyle/>
          <a:p>
            <a:r>
              <a:rPr lang="es-MX" dirty="0"/>
              <a:t> Desarrollo –</a:t>
            </a:r>
          </a:p>
          <a:p>
            <a:pPr lvl="1"/>
            <a:r>
              <a:rPr lang="es-MX" dirty="0"/>
              <a:t>Sin miedo</a:t>
            </a:r>
          </a:p>
          <a:p>
            <a:pPr lvl="1"/>
            <a:r>
              <a:rPr lang="es-MX" dirty="0"/>
              <a:t>Mayor curiosidad</a:t>
            </a:r>
          </a:p>
          <a:p>
            <a:pPr lvl="1"/>
            <a:r>
              <a:rPr lang="es-MX" dirty="0"/>
              <a:t>Dominar nuevas habilidades rápidamente</a:t>
            </a:r>
          </a:p>
          <a:p>
            <a:r>
              <a:rPr lang="es-MX" dirty="0"/>
              <a:t>Fisiológicamente –</a:t>
            </a:r>
          </a:p>
          <a:p>
            <a:pPr lvl="1"/>
            <a:r>
              <a:rPr lang="es-MX" dirty="0"/>
              <a:t>Cabeza pesa más que el resto del cuerpo</a:t>
            </a:r>
          </a:p>
          <a:p>
            <a:pPr lvl="1"/>
            <a:r>
              <a:rPr lang="es-MX" dirty="0"/>
              <a:t>Los huesos, tendones y músculos no completamente están desarrollados</a:t>
            </a:r>
          </a:p>
          <a:p>
            <a:pPr lvl="1"/>
            <a:r>
              <a:rPr lang="es-MX" dirty="0"/>
              <a:t>Pueden ahogarse en tan sólo 2 pulgadas de agua</a:t>
            </a:r>
          </a:p>
          <a:p>
            <a:pPr marL="457200" lvl="1" indent="0">
              <a:buNone/>
            </a:pPr>
            <a:r>
              <a:rPr lang="es-MX" dirty="0"/>
              <a:t>	</a:t>
            </a:r>
            <a:r>
              <a:rPr lang="es-MX" sz="1400" dirty="0" err="1"/>
              <a:t>Children’s</a:t>
            </a:r>
            <a:r>
              <a:rPr lang="es-MX" sz="1400" dirty="0"/>
              <a:t> Hospital </a:t>
            </a:r>
            <a:r>
              <a:rPr lang="es-MX" sz="1400" dirty="0" err="1"/>
              <a:t>of</a:t>
            </a:r>
            <a:r>
              <a:rPr lang="es-MX" sz="1400" dirty="0"/>
              <a:t> Orange County</a:t>
            </a:r>
          </a:p>
        </p:txBody>
      </p:sp>
      <p:sp>
        <p:nvSpPr>
          <p:cNvPr id="4" name="Slide Number Placeholder 3"/>
          <p:cNvSpPr>
            <a:spLocks noGrp="1"/>
          </p:cNvSpPr>
          <p:nvPr>
            <p:ph type="sldNum" sz="quarter" idx="12"/>
          </p:nvPr>
        </p:nvSpPr>
        <p:spPr/>
        <p:txBody>
          <a:bodyPr/>
          <a:lstStyle/>
          <a:p>
            <a:fld id="{3A7B9F9F-9C84-43A4-A70F-C0C4DFF00504}" type="slidenum">
              <a:rPr lang="en-US" smtClean="0"/>
              <a:pPr/>
              <a:t>8</a:t>
            </a:fld>
            <a:endParaRPr lang="en-US" dirty="0"/>
          </a:p>
        </p:txBody>
      </p:sp>
      <p:pic>
        <p:nvPicPr>
          <p:cNvPr id="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524000"/>
            <a:ext cx="3592513" cy="2673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4668DD69-C987-28A0-8939-F5A03ED22D4E}"/>
              </a:ext>
            </a:extLst>
          </p:cNvPr>
          <p:cNvSpPr txBox="1"/>
          <p:nvPr/>
        </p:nvSpPr>
        <p:spPr>
          <a:xfrm>
            <a:off x="5181600" y="1447800"/>
            <a:ext cx="3809999" cy="369332"/>
          </a:xfrm>
          <a:prstGeom prst="rect">
            <a:avLst/>
          </a:prstGeom>
          <a:solidFill>
            <a:schemeClr val="bg1"/>
          </a:solidFill>
        </p:spPr>
        <p:txBody>
          <a:bodyPr wrap="square" rtlCol="0">
            <a:spAutoFit/>
          </a:bodyPr>
          <a:lstStyle/>
          <a:p>
            <a:r>
              <a:rPr lang="es-ES" b="1" dirty="0">
                <a:effectLst/>
                <a:latin typeface="Segoe UI Web (West European)"/>
              </a:rPr>
              <a:t>Proporciones corporales del niño</a:t>
            </a:r>
          </a:p>
        </p:txBody>
      </p:sp>
    </p:spTree>
    <p:extLst>
      <p:ext uri="{BB962C8B-B14F-4D97-AF65-F5344CB8AC3E}">
        <p14:creationId xmlns:p14="http://schemas.microsoft.com/office/powerpoint/2010/main" val="1593610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Factor de Riesgo # 2- Acceso Fácil al Agua</a:t>
            </a:r>
            <a:endParaRPr lang="en-US" dirty="0"/>
          </a:p>
        </p:txBody>
      </p:sp>
      <p:sp>
        <p:nvSpPr>
          <p:cNvPr id="3" name="Content Placeholder 2"/>
          <p:cNvSpPr>
            <a:spLocks noGrp="1"/>
          </p:cNvSpPr>
          <p:nvPr>
            <p:ph idx="1"/>
          </p:nvPr>
        </p:nvSpPr>
        <p:spPr>
          <a:xfrm>
            <a:off x="152400" y="1524000"/>
            <a:ext cx="6705599" cy="4525963"/>
          </a:xfrm>
        </p:spPr>
        <p:txBody>
          <a:bodyPr/>
          <a:lstStyle/>
          <a:p>
            <a:r>
              <a:rPr lang="es-MX" dirty="0"/>
              <a:t>Los niños menores de 6 se ahogan en una piscina residencial o spa.</a:t>
            </a:r>
          </a:p>
          <a:p>
            <a:r>
              <a:rPr lang="es-MX" dirty="0"/>
              <a:t>La falta de una barrera efectiva entre un niño y agua.</a:t>
            </a:r>
          </a:p>
          <a:p>
            <a:r>
              <a:rPr lang="es-MX" dirty="0"/>
              <a:t>Agua incluyen :</a:t>
            </a:r>
          </a:p>
          <a:p>
            <a:pPr lvl="1"/>
            <a:r>
              <a:rPr lang="es-MX" dirty="0"/>
              <a:t>Piscina / Spa</a:t>
            </a:r>
          </a:p>
          <a:p>
            <a:pPr lvl="1"/>
            <a:r>
              <a:rPr lang="es-MX" dirty="0"/>
              <a:t>Bañera</a:t>
            </a:r>
          </a:p>
          <a:p>
            <a:pPr lvl="1"/>
            <a:r>
              <a:rPr lang="es-MX" dirty="0"/>
              <a:t>Inodoro</a:t>
            </a:r>
          </a:p>
          <a:p>
            <a:pPr lvl="1"/>
            <a:r>
              <a:rPr lang="es-MX" dirty="0"/>
              <a:t>Cubeta</a:t>
            </a:r>
          </a:p>
          <a:p>
            <a:pPr lvl="1"/>
            <a:r>
              <a:rPr lang="es-MX" dirty="0"/>
              <a:t>Río / Lago</a:t>
            </a:r>
          </a:p>
          <a:p>
            <a:pPr marL="457200" lvl="1" indent="0">
              <a:buNone/>
            </a:pPr>
            <a:endParaRPr lang="en-US" sz="1400" dirty="0"/>
          </a:p>
          <a:p>
            <a:pPr marL="457200" lvl="1" indent="0">
              <a:buNone/>
            </a:pPr>
            <a:r>
              <a:rPr lang="en-US" sz="1400" dirty="0"/>
              <a:t>Children’s Hospital of Orange County</a:t>
            </a:r>
          </a:p>
          <a:p>
            <a:endParaRPr lang="en-US" dirty="0"/>
          </a:p>
        </p:txBody>
      </p:sp>
      <p:sp>
        <p:nvSpPr>
          <p:cNvPr id="4" name="Slide Number Placeholder 3"/>
          <p:cNvSpPr>
            <a:spLocks noGrp="1"/>
          </p:cNvSpPr>
          <p:nvPr>
            <p:ph type="sldNum" sz="quarter" idx="12"/>
          </p:nvPr>
        </p:nvSpPr>
        <p:spPr/>
        <p:txBody>
          <a:bodyPr/>
          <a:lstStyle/>
          <a:p>
            <a:fld id="{3A7B9F9F-9C84-43A4-A70F-C0C4DFF00504}" type="slidenum">
              <a:rPr lang="en-US" smtClean="0"/>
              <a:pPr/>
              <a:t>9</a:t>
            </a:fld>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0657" y="3200400"/>
            <a:ext cx="4572000" cy="3048000"/>
          </a:xfrm>
          <a:prstGeom prst="rect">
            <a:avLst/>
          </a:prstGeom>
        </p:spPr>
      </p:pic>
    </p:spTree>
    <p:extLst>
      <p:ext uri="{BB962C8B-B14F-4D97-AF65-F5344CB8AC3E}">
        <p14:creationId xmlns:p14="http://schemas.microsoft.com/office/powerpoint/2010/main" val="2907375686"/>
      </p:ext>
    </p:extLst>
  </p:cSld>
  <p:clrMapOvr>
    <a:masterClrMapping/>
  </p:clrMapOvr>
</p:sld>
</file>

<file path=ppt/theme/theme1.xml><?xml version="1.0" encoding="utf-8"?>
<a:theme xmlns:a="http://schemas.openxmlformats.org/drawingml/2006/main" name="SKW PP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KW 2018 Final Theme">
  <a:themeElements>
    <a:clrScheme name="SKW 2018 1">
      <a:dk1>
        <a:srgbClr val="00A6E1"/>
      </a:dk1>
      <a:lt1>
        <a:srgbClr val="FFFFFF"/>
      </a:lt1>
      <a:dk2>
        <a:srgbClr val="5E747F"/>
      </a:dk2>
      <a:lt2>
        <a:srgbClr val="EEECE1"/>
      </a:lt2>
      <a:accent1>
        <a:srgbClr val="00A6E1"/>
      </a:accent1>
      <a:accent2>
        <a:srgbClr val="5E747F"/>
      </a:accent2>
      <a:accent3>
        <a:srgbClr val="8EBC52"/>
      </a:accent3>
      <a:accent4>
        <a:srgbClr val="E34F5F"/>
      </a:accent4>
      <a:accent5>
        <a:srgbClr val="FFAC29"/>
      </a:accent5>
      <a:accent6>
        <a:srgbClr val="F79646"/>
      </a:accent6>
      <a:hlink>
        <a:srgbClr val="00A6E1"/>
      </a:hlink>
      <a:folHlink>
        <a:srgbClr val="800080"/>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SKW 2018 Final Theme" id="{E6AB2EF1-7B7E-904D-B165-33A45AC8EE25}" vid="{F27EA14D-7ABC-BC4D-8BA2-DE17E9C3E02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6366892D782994FAA498411DC1DB988" ma:contentTypeVersion="5" ma:contentTypeDescription="Create a new document." ma:contentTypeScope="" ma:versionID="2e390c33b725a2c8670f3d5a90cf21bb">
  <xsd:schema xmlns:xsd="http://www.w3.org/2001/XMLSchema" xmlns:xs="http://www.w3.org/2001/XMLSchema" xmlns:p="http://schemas.microsoft.com/office/2006/metadata/properties" xmlns:ns1="http://schemas.microsoft.com/sharepoint/v3" targetNamespace="http://schemas.microsoft.com/office/2006/metadata/properties" ma:root="true" ma:fieldsID="a447206dab0015f8b9f8924535193e8c"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B46302-A4B3-45DA-95D2-2D44F914A0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F74B131-3B49-4042-B813-472F651BA0EF}">
  <ds:schemaRefs>
    <ds:schemaRef ds:uri="http://schemas.microsoft.com/office/2006/documentManagement/types"/>
    <ds:schemaRef ds:uri="http://schemas.openxmlformats.org/package/2006/metadata/core-properties"/>
    <ds:schemaRef ds:uri="http://www.w3.org/XML/1998/namespace"/>
    <ds:schemaRef ds:uri="http://purl.org/dc/dcmitype/"/>
    <ds:schemaRef ds:uri="http://schemas.microsoft.com/office/2006/metadata/properties"/>
    <ds:schemaRef ds:uri="http://purl.org/dc/terms/"/>
    <ds:schemaRef ds:uri="http://schemas.microsoft.com/office/infopath/2007/PartnerControls"/>
    <ds:schemaRef ds:uri="http://schemas.microsoft.com/sharepoint/v3"/>
    <ds:schemaRef ds:uri="http://purl.org/dc/elements/1.1/"/>
  </ds:schemaRefs>
</ds:datastoreItem>
</file>

<file path=customXml/itemProps3.xml><?xml version="1.0" encoding="utf-8"?>
<ds:datastoreItem xmlns:ds="http://schemas.openxmlformats.org/officeDocument/2006/customXml" ds:itemID="{4CA6D4E3-E184-4BCD-AF7F-410F289CE9B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SKW PPT TEMPLATE</Template>
  <TotalTime>6294</TotalTime>
  <Words>3133</Words>
  <Application>Microsoft Office PowerPoint</Application>
  <PresentationFormat>On-screen Show (4:3)</PresentationFormat>
  <Paragraphs>294</Paragraphs>
  <Slides>33</Slides>
  <Notes>16</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33</vt:i4>
      </vt:variant>
    </vt:vector>
  </HeadingPairs>
  <TitlesOfParts>
    <vt:vector size="42" baseType="lpstr">
      <vt:lpstr>Arial</vt:lpstr>
      <vt:lpstr>Calibri</vt:lpstr>
      <vt:lpstr>Courier New</vt:lpstr>
      <vt:lpstr>Helvetica</vt:lpstr>
      <vt:lpstr>Segoe UI Web (West European)</vt:lpstr>
      <vt:lpstr>Symbol</vt:lpstr>
      <vt:lpstr>Wingdings</vt:lpstr>
      <vt:lpstr>SKW PPT TEMPLATE</vt:lpstr>
      <vt:lpstr>SKW 2018 Final Theme</vt:lpstr>
      <vt:lpstr>Ahogamiento: Un asesino rápido y silencioso</vt:lpstr>
      <vt:lpstr>El 123 de la Prevención de Ahogamientos?  Clase para el Cuidador</vt:lpstr>
      <vt:lpstr>Estadísticas nacionales de muertes y lesiones por ahogamiento</vt:lpstr>
      <vt:lpstr>Estadísticas nacionales de muertes y lesiones por ahogamiento</vt:lpstr>
      <vt:lpstr>Estadísticas nacionales de muertes y lesiones por ahogamiento</vt:lpstr>
      <vt:lpstr>Condado de Sacramento</vt:lpstr>
      <vt:lpstr>Resultados de Investigación de la Colaboración de Comienzos Seguros </vt:lpstr>
      <vt:lpstr>Factor de Riesgo # 1 - Edad</vt:lpstr>
      <vt:lpstr>Factor de Riesgo # 2- Acceso Fácil al Agua</vt:lpstr>
      <vt:lpstr>Factor de Riesgo # 3- Insuficiente Supervisión de un Adulto</vt:lpstr>
      <vt:lpstr>Condado de Sacramento 123 de la Prevención de Ahogamientos</vt:lpstr>
      <vt:lpstr>1  Supervisión de un Adulto</vt:lpstr>
      <vt:lpstr>1 Supervisión de un Adulto</vt:lpstr>
      <vt:lpstr>Supervisión de adultos
</vt:lpstr>
      <vt:lpstr>2 Para Las Barreras</vt:lpstr>
      <vt:lpstr>2 Las Barreras</vt:lpstr>
      <vt:lpstr>2 Las Barreras  Un Ambiente Seguro</vt:lpstr>
      <vt:lpstr>2 Las Barreras  Un Ambiente Seguro</vt:lpstr>
      <vt:lpstr>3 RCP (CPR) y Clases</vt:lpstr>
      <vt:lpstr>3 Para RCP (CPR) y Clases</vt:lpstr>
      <vt:lpstr>Seguridad en la piscina
</vt:lpstr>
      <vt:lpstr>Mitos y hechos del ahogamiento de Niños</vt:lpstr>
      <vt:lpstr>Mitos y Hechos –Parte 2 </vt:lpstr>
      <vt:lpstr>Mitos y Hechos –Parte 2 </vt:lpstr>
      <vt:lpstr>Mitos y Hechos –Parte 2 </vt:lpstr>
      <vt:lpstr>Mitos y Hechos –Parte 2 </vt:lpstr>
      <vt:lpstr>Chalecos salvavidas
</vt:lpstr>
      <vt:lpstr>Use un chaleco salvavidas</vt:lpstr>
      <vt:lpstr>PowerPoint Presentation</vt:lpstr>
      <vt:lpstr>Préstamo de chalecos salvavidas - GRATIS</vt:lpstr>
      <vt:lpstr>Mira antes de saltar
</vt:lpstr>
      <vt:lpstr>Seguridad de Rio
</vt:lpstr>
      <vt:lpstr>Gracias!</vt:lpstr>
    </vt:vector>
  </TitlesOfParts>
  <Company>CHW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a Fabulous Presentation</dc:title>
  <dc:creator>Rubin, Jennifer - MSJ</dc:creator>
  <cp:lastModifiedBy>Jennifer Marie Rubin</cp:lastModifiedBy>
  <cp:revision>59</cp:revision>
  <cp:lastPrinted>2023-04-10T22:54:44Z</cp:lastPrinted>
  <dcterms:created xsi:type="dcterms:W3CDTF">2015-02-21T23:28:38Z</dcterms:created>
  <dcterms:modified xsi:type="dcterms:W3CDTF">2024-04-23T14:57:30Z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0x010100A6366892D782994FAA498411DC1DB988</vt:lpwstr>
  </property>
</Properties>
</file>