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39"/>
  </p:notesMasterIdLst>
  <p:handoutMasterIdLst>
    <p:handoutMasterId r:id="rId40"/>
  </p:handoutMasterIdLst>
  <p:sldIdLst>
    <p:sldId id="347" r:id="rId6"/>
    <p:sldId id="348" r:id="rId7"/>
    <p:sldId id="345" r:id="rId8"/>
    <p:sldId id="407" r:id="rId9"/>
    <p:sldId id="356" r:id="rId10"/>
    <p:sldId id="399" r:id="rId11"/>
    <p:sldId id="351" r:id="rId12"/>
    <p:sldId id="350" r:id="rId13"/>
    <p:sldId id="349" r:id="rId14"/>
    <p:sldId id="339" r:id="rId15"/>
    <p:sldId id="376" r:id="rId16"/>
    <p:sldId id="375" r:id="rId17"/>
    <p:sldId id="386" r:id="rId18"/>
    <p:sldId id="397" r:id="rId19"/>
    <p:sldId id="370" r:id="rId20"/>
    <p:sldId id="385" r:id="rId21"/>
    <p:sldId id="384" r:id="rId22"/>
    <p:sldId id="383" r:id="rId23"/>
    <p:sldId id="382" r:id="rId24"/>
    <p:sldId id="392" r:id="rId25"/>
    <p:sldId id="412" r:id="rId26"/>
    <p:sldId id="360" r:id="rId27"/>
    <p:sldId id="368" r:id="rId28"/>
    <p:sldId id="367" r:id="rId29"/>
    <p:sldId id="366" r:id="rId30"/>
    <p:sldId id="365" r:id="rId31"/>
    <p:sldId id="406" r:id="rId32"/>
    <p:sldId id="673" r:id="rId33"/>
    <p:sldId id="694" r:id="rId34"/>
    <p:sldId id="683" r:id="rId35"/>
    <p:sldId id="675" r:id="rId36"/>
    <p:sldId id="685" r:id="rId37"/>
    <p:sldId id="396" r:id="rId38"/>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616C"/>
    <a:srgbClr val="EF374E"/>
    <a:srgbClr val="0095DA"/>
    <a:srgbClr val="7EB242"/>
    <a:srgbClr val="FCB3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45" autoAdjust="0"/>
    <p:restoredTop sz="88568" autoAdjust="0"/>
  </p:normalViewPr>
  <p:slideViewPr>
    <p:cSldViewPr>
      <p:cViewPr varScale="1">
        <p:scale>
          <a:sx n="76" d="100"/>
          <a:sy n="76" d="100"/>
        </p:scale>
        <p:origin x="1709" y="53"/>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77" d="100"/>
          <a:sy n="77" d="100"/>
        </p:scale>
        <p:origin x="-1164" y="-10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658" tIns="48329" rIns="96658" bIns="48329" rtlCol="0"/>
          <a:lstStyle>
            <a:lvl1pPr algn="l">
              <a:defRPr sz="1200"/>
            </a:lvl1pPr>
          </a:lstStyle>
          <a:p>
            <a:endParaRPr lang="en-US"/>
          </a:p>
        </p:txBody>
      </p:sp>
      <p:sp>
        <p:nvSpPr>
          <p:cNvPr id="3" name="Date Placeholder 2"/>
          <p:cNvSpPr>
            <a:spLocks noGrp="1"/>
          </p:cNvSpPr>
          <p:nvPr>
            <p:ph type="dt" sz="quarter" idx="1"/>
          </p:nvPr>
        </p:nvSpPr>
        <p:spPr>
          <a:xfrm>
            <a:off x="4143587" y="1"/>
            <a:ext cx="3169920" cy="480060"/>
          </a:xfrm>
          <a:prstGeom prst="rect">
            <a:avLst/>
          </a:prstGeom>
        </p:spPr>
        <p:txBody>
          <a:bodyPr vert="horz" lIns="96658" tIns="48329" rIns="96658" bIns="48329" rtlCol="0"/>
          <a:lstStyle>
            <a:lvl1pPr algn="r">
              <a:defRPr sz="1200"/>
            </a:lvl1pPr>
          </a:lstStyle>
          <a:p>
            <a:fld id="{9D62BEE5-2962-624F-9FFD-7F9C615F86B4}" type="datetimeFigureOut">
              <a:rPr lang="en-US" smtClean="0"/>
              <a:t>4/22/2024</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58" tIns="48329" rIns="96658" bIns="48329"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58" tIns="48329" rIns="96658" bIns="48329" rtlCol="0" anchor="b"/>
          <a:lstStyle>
            <a:lvl1pPr algn="r">
              <a:defRPr sz="1200"/>
            </a:lvl1pPr>
          </a:lstStyle>
          <a:p>
            <a:fld id="{970D8A63-B0B3-5340-A5BD-9A9041A6A969}" type="slidenum">
              <a:rPr lang="en-US" smtClean="0"/>
              <a:t>‹#›</a:t>
            </a:fld>
            <a:endParaRPr lang="en-US"/>
          </a:p>
        </p:txBody>
      </p:sp>
    </p:spTree>
    <p:extLst>
      <p:ext uri="{BB962C8B-B14F-4D97-AF65-F5344CB8AC3E}">
        <p14:creationId xmlns:p14="http://schemas.microsoft.com/office/powerpoint/2010/main" val="292105448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658" tIns="48329" rIns="96658" bIns="48329" rtlCol="0"/>
          <a:lstStyle>
            <a:lvl1pPr algn="l">
              <a:defRPr sz="1200"/>
            </a:lvl1pPr>
          </a:lstStyle>
          <a:p>
            <a:endParaRPr lang="en-US"/>
          </a:p>
        </p:txBody>
      </p:sp>
      <p:sp>
        <p:nvSpPr>
          <p:cNvPr id="3" name="Date Placeholder 2"/>
          <p:cNvSpPr>
            <a:spLocks noGrp="1"/>
          </p:cNvSpPr>
          <p:nvPr>
            <p:ph type="dt" idx="1"/>
          </p:nvPr>
        </p:nvSpPr>
        <p:spPr>
          <a:xfrm>
            <a:off x="4143587" y="1"/>
            <a:ext cx="3169920" cy="480060"/>
          </a:xfrm>
          <a:prstGeom prst="rect">
            <a:avLst/>
          </a:prstGeom>
        </p:spPr>
        <p:txBody>
          <a:bodyPr vert="horz" lIns="96658" tIns="48329" rIns="96658" bIns="48329" rtlCol="0"/>
          <a:lstStyle>
            <a:lvl1pPr algn="r">
              <a:defRPr sz="1200"/>
            </a:lvl1pPr>
          </a:lstStyle>
          <a:p>
            <a:fld id="{3E28BE40-A7F6-4A9A-949C-884FF02DB5F4}" type="datetimeFigureOut">
              <a:rPr lang="en-US" smtClean="0"/>
              <a:t>4/22/2024</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58" tIns="48329" rIns="96658" bIns="48329" rtlCol="0" anchor="ctr"/>
          <a:lstStyle/>
          <a:p>
            <a:endParaRPr lang="en-US"/>
          </a:p>
        </p:txBody>
      </p:sp>
      <p:sp>
        <p:nvSpPr>
          <p:cNvPr id="5" name="Notes Placeholder 4"/>
          <p:cNvSpPr>
            <a:spLocks noGrp="1"/>
          </p:cNvSpPr>
          <p:nvPr>
            <p:ph type="body" sz="quarter" idx="3"/>
          </p:nvPr>
        </p:nvSpPr>
        <p:spPr>
          <a:xfrm>
            <a:off x="731520" y="4560571"/>
            <a:ext cx="5852160" cy="4320540"/>
          </a:xfrm>
          <a:prstGeom prst="rect">
            <a:avLst/>
          </a:prstGeom>
        </p:spPr>
        <p:txBody>
          <a:bodyPr vert="horz" lIns="96658" tIns="48329" rIns="96658" bIns="4832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58" tIns="48329" rIns="96658" bIns="48329"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8" tIns="48329" rIns="96658" bIns="48329" rtlCol="0" anchor="b"/>
          <a:lstStyle>
            <a:lvl1pPr algn="r">
              <a:defRPr sz="1200"/>
            </a:lvl1pPr>
          </a:lstStyle>
          <a:p>
            <a:fld id="{78B99CEF-D2F5-4DAD-8A93-41F626FDB2E5}" type="slidenum">
              <a:rPr lang="en-US" smtClean="0"/>
              <a:t>‹#›</a:t>
            </a:fld>
            <a:endParaRPr lang="en-US"/>
          </a:p>
        </p:txBody>
      </p:sp>
    </p:spTree>
    <p:extLst>
      <p:ext uri="{BB962C8B-B14F-4D97-AF65-F5344CB8AC3E}">
        <p14:creationId xmlns:p14="http://schemas.microsoft.com/office/powerpoint/2010/main" val="158644292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bw.parks.ca.gov/?page_id=28751"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regionalparks.saccounty.gov/Rangers/Pages/RulesRegulationsLifeJacketOrdinance.aspx"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bw.parks.ca.gov/?page_id=29182"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regionalparks.saccounty.gov/Rangers/Pages/KidsDontFloat.aspx"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dbw.parks.ca.gov/?page_id=29179#sac"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Leading cause is suffocation for kids under 1 and motor vehicle traffic for kids 5-14</a:t>
            </a:r>
          </a:p>
          <a:p>
            <a:pPr marL="171450" indent="-171450">
              <a:buFont typeface="Arial" panose="020B0604020202020204" pitchFamily="34" charset="0"/>
              <a:buChar char="•"/>
            </a:pPr>
            <a:r>
              <a:rPr lang="en-US" dirty="0"/>
              <a:t>As of December 2010, almost 700 people who are given services by the CA Department of Developmental Services have drowning as a risk factor.</a:t>
            </a:r>
          </a:p>
          <a:p>
            <a:pPr marL="171450" indent="-171450">
              <a:buFont typeface="Arial" panose="020B0604020202020204" pitchFamily="34" charset="0"/>
              <a:buChar char="•"/>
            </a:pPr>
            <a:r>
              <a:rPr lang="en-US" dirty="0"/>
              <a:t>When thinking of drowning, most people think either you die or are alright.  In reality, many non-fatal drowning</a:t>
            </a:r>
            <a:r>
              <a:rPr lang="en-US" baseline="0" dirty="0"/>
              <a:t> survivors</a:t>
            </a:r>
            <a:r>
              <a:rPr lang="en-US" dirty="0"/>
              <a:t> end up brain damaged and need full time care for the rest of their lives.</a:t>
            </a:r>
          </a:p>
        </p:txBody>
      </p:sp>
      <p:sp>
        <p:nvSpPr>
          <p:cNvPr id="4" name="Slide Number Placeholder 3"/>
          <p:cNvSpPr>
            <a:spLocks noGrp="1"/>
          </p:cNvSpPr>
          <p:nvPr>
            <p:ph type="sldNum" sz="quarter" idx="10"/>
          </p:nvPr>
        </p:nvSpPr>
        <p:spPr/>
        <p:txBody>
          <a:bodyPr/>
          <a:lstStyle/>
          <a:p>
            <a:fld id="{78B99CEF-D2F5-4DAD-8A93-41F626FDB2E5}" type="slidenum">
              <a:rPr lang="en-US" smtClean="0"/>
              <a:t>3</a:t>
            </a:fld>
            <a:endParaRPr lang="en-US"/>
          </a:p>
        </p:txBody>
      </p:sp>
    </p:spTree>
    <p:extLst>
      <p:ext uri="{BB962C8B-B14F-4D97-AF65-F5344CB8AC3E}">
        <p14:creationId xmlns:p14="http://schemas.microsoft.com/office/powerpoint/2010/main" val="1512704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CPR at poolside also helps decrease potential brain damage.</a:t>
            </a:r>
            <a:r>
              <a:rPr lang="en-US" baseline="0" dirty="0"/>
              <a:t> Every second counts.</a:t>
            </a:r>
            <a:endParaRPr lang="en-US" dirty="0"/>
          </a:p>
        </p:txBody>
      </p:sp>
      <p:sp>
        <p:nvSpPr>
          <p:cNvPr id="4" name="Slide Number Placeholder 3"/>
          <p:cNvSpPr>
            <a:spLocks noGrp="1"/>
          </p:cNvSpPr>
          <p:nvPr>
            <p:ph type="sldNum" sz="quarter" idx="10"/>
          </p:nvPr>
        </p:nvSpPr>
        <p:spPr/>
        <p:txBody>
          <a:bodyPr/>
          <a:lstStyle/>
          <a:p>
            <a:fld id="{78B99CEF-D2F5-4DAD-8A93-41F626FDB2E5}" type="slidenum">
              <a:rPr lang="en-US" smtClean="0"/>
              <a:t>19</a:t>
            </a:fld>
            <a:endParaRPr lang="en-US"/>
          </a:p>
        </p:txBody>
      </p:sp>
    </p:spTree>
    <p:extLst>
      <p:ext uri="{BB962C8B-B14F-4D97-AF65-F5344CB8AC3E}">
        <p14:creationId xmlns:p14="http://schemas.microsoft.com/office/powerpoint/2010/main" val="1150961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US" sz="2400" b="1" dirty="0">
                <a:effectLst/>
                <a:latin typeface="Calibri" panose="020F0502020204030204" pitchFamily="34" charset="0"/>
                <a:ea typeface="Calibri" panose="020F0502020204030204" pitchFamily="34" charset="0"/>
                <a:cs typeface="Times New Roman" panose="02020603050405020304" pitchFamily="18" charset="0"/>
              </a:rPr>
              <a:t>Why we wear life jackets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2400" dirty="0">
                <a:effectLst/>
                <a:latin typeface="Calibri" panose="020F0502020204030204" pitchFamily="34" charset="0"/>
                <a:ea typeface="Calibri" panose="020F0502020204030204" pitchFamily="34" charset="0"/>
                <a:cs typeface="Times New Roman" panose="02020603050405020304" pitchFamily="18" charset="0"/>
              </a:rPr>
              <a:t>The Sacramento region is home to the American and Sacramento Rivers. These rivers originate from snow melt in the Sierra Nevada Mountains, and by the time they reach the Sacramento Valley, their waters are fast, cold, and full of debris.</a:t>
            </a:r>
          </a:p>
          <a:p>
            <a:pPr marL="742950" marR="0" lvl="1" indent="-285750">
              <a:spcBef>
                <a:spcPts val="0"/>
              </a:spcBef>
              <a:spcAft>
                <a:spcPts val="0"/>
              </a:spcAft>
              <a:buFont typeface="Courier New" panose="02070309020205020404" pitchFamily="49" charset="0"/>
              <a:buChar char="o"/>
            </a:pPr>
            <a:r>
              <a:rPr lang="en-US" sz="2400" dirty="0">
                <a:effectLst/>
                <a:latin typeface="Calibri" panose="020F0502020204030204" pitchFamily="34" charset="0"/>
                <a:ea typeface="Calibri" panose="020F0502020204030204" pitchFamily="34" charset="0"/>
                <a:cs typeface="Times New Roman" panose="02020603050405020304" pitchFamily="18" charset="0"/>
              </a:rPr>
              <a:t>Even the strongest swimmer can be pulled under.</a:t>
            </a:r>
          </a:p>
          <a:p>
            <a:pPr marL="742950" marR="0" lvl="1" indent="-285750">
              <a:spcBef>
                <a:spcPts val="0"/>
              </a:spcBef>
              <a:spcAft>
                <a:spcPts val="0"/>
              </a:spcAft>
              <a:buFont typeface="Courier New" panose="02070309020205020404" pitchFamily="49" charset="0"/>
              <a:buChar char="o"/>
            </a:pPr>
            <a:r>
              <a:rPr lang="en-US" sz="2400" dirty="0">
                <a:effectLst/>
                <a:latin typeface="Calibri" panose="020F0502020204030204" pitchFamily="34" charset="0"/>
                <a:ea typeface="Calibri" panose="020F0502020204030204" pitchFamily="34" charset="0"/>
                <a:cs typeface="Times New Roman" panose="02020603050405020304" pitchFamily="18" charset="0"/>
              </a:rPr>
              <a:t>Anyone on a raft, kayak, canoe, or inner tube should always wear a life jacket.</a:t>
            </a:r>
          </a:p>
          <a:p>
            <a:pPr marL="742950" marR="0" lvl="1" indent="-285750">
              <a:spcBef>
                <a:spcPts val="0"/>
              </a:spcBef>
              <a:spcAft>
                <a:spcPts val="0"/>
              </a:spcAft>
              <a:buFont typeface="Courier New" panose="02070309020205020404" pitchFamily="49" charset="0"/>
              <a:buChar char="o"/>
            </a:pPr>
            <a:r>
              <a:rPr lang="en-US" sz="2400" dirty="0">
                <a:solidFill>
                  <a:srgbClr val="2A2A2A"/>
                </a:solidFill>
                <a:effectLst/>
                <a:latin typeface="Calibri" panose="020F0502020204030204" pitchFamily="34" charset="0"/>
                <a:ea typeface="Calibri" panose="020F0502020204030204" pitchFamily="34" charset="0"/>
                <a:cs typeface="Times New Roman" panose="02020603050405020304" pitchFamily="18" charset="0"/>
              </a:rPr>
              <a:t>Floats, such as tubes, air mattresses or ‘</a:t>
            </a:r>
            <a:r>
              <a:rPr lang="en-US" sz="2400" dirty="0" err="1">
                <a:solidFill>
                  <a:srgbClr val="2A2A2A"/>
                </a:solidFill>
                <a:effectLst/>
                <a:latin typeface="Calibri" panose="020F0502020204030204" pitchFamily="34" charset="0"/>
                <a:ea typeface="Calibri" panose="020F0502020204030204" pitchFamily="34" charset="0"/>
                <a:cs typeface="Times New Roman" panose="02020603050405020304" pitchFamily="18" charset="0"/>
              </a:rPr>
              <a:t>floaties</a:t>
            </a:r>
            <a:r>
              <a:rPr lang="en-US" sz="2400" dirty="0">
                <a:solidFill>
                  <a:srgbClr val="2A2A2A"/>
                </a:solidFill>
                <a:effectLst/>
                <a:latin typeface="Calibri" panose="020F0502020204030204" pitchFamily="34" charset="0"/>
                <a:ea typeface="Calibri" panose="020F0502020204030204" pitchFamily="34" charset="0"/>
                <a:cs typeface="Times New Roman" panose="02020603050405020304" pitchFamily="18" charset="0"/>
              </a:rPr>
              <a:t>’ are toys and are not substitutes for a life jacket.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400" b="1" dirty="0">
                <a:effectLst/>
                <a:latin typeface="Calibri" panose="020F0502020204030204" pitchFamily="34" charset="0"/>
                <a:ea typeface="Calibri" panose="020F0502020204030204" pitchFamily="34" charset="0"/>
                <a:cs typeface="Times New Roman" panose="02020603050405020304" pitchFamily="18" charset="0"/>
              </a:rPr>
              <a:t>California and Sacramento laws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2400" dirty="0">
                <a:effectLst/>
                <a:latin typeface="Calibri" panose="020F0502020204030204" pitchFamily="34" charset="0"/>
                <a:ea typeface="Calibri" panose="020F0502020204030204" pitchFamily="34" charset="0"/>
                <a:cs typeface="Times New Roman" panose="02020603050405020304" pitchFamily="18" charset="0"/>
              </a:rPr>
              <a:t>CA law states that all persons on board a personal watercraft (like a jet ski) and all persons being towed behind a vessel (as in water skiing) must wear a life jacket.</a:t>
            </a:r>
          </a:p>
          <a:p>
            <a:pPr marL="742950" marR="0" lvl="1" indent="-285750">
              <a:spcBef>
                <a:spcPts val="0"/>
              </a:spcBef>
              <a:spcAft>
                <a:spcPts val="0"/>
              </a:spcAft>
              <a:buFont typeface="Courier New" panose="02070309020205020404" pitchFamily="49" charset="0"/>
              <a:buChar char="o"/>
            </a:pPr>
            <a:r>
              <a:rPr lang="en-US" sz="2400" dirty="0">
                <a:effectLst/>
                <a:latin typeface="Calibri" panose="020F0502020204030204" pitchFamily="34" charset="0"/>
                <a:ea typeface="Calibri" panose="020F0502020204030204" pitchFamily="34" charset="0"/>
                <a:cs typeface="Times New Roman" panose="02020603050405020304" pitchFamily="18" charset="0"/>
              </a:rPr>
              <a:t>California law states that all children 13 and under must wear a properly fitting, U.S. Coast Guard-approved life jacket while underway on a vessel of 26 feet or less. </a:t>
            </a:r>
            <a:r>
              <a:rPr lang="en-US" sz="2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https://dbw.parks.ca.gov/?page_id=28751</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p>
            <a:pPr marL="742950" marR="0" lvl="1" indent="-285750">
              <a:spcBef>
                <a:spcPts val="0"/>
              </a:spcBef>
              <a:spcAft>
                <a:spcPts val="0"/>
              </a:spcAft>
              <a:buFont typeface="Courier New" panose="02070309020205020404" pitchFamily="49" charset="0"/>
              <a:buChar char="o"/>
            </a:pPr>
            <a:r>
              <a:rPr lang="en-US" sz="2400" dirty="0">
                <a:effectLst/>
                <a:latin typeface="Calibri" panose="020F0502020204030204" pitchFamily="34" charset="0"/>
                <a:ea typeface="Calibri" panose="020F0502020204030204" pitchFamily="34" charset="0"/>
                <a:cs typeface="Times New Roman" panose="02020603050405020304" pitchFamily="18" charset="0"/>
              </a:rPr>
              <a:t>There is a Sacramento County ordinance requiring any child under the age of 13 to wear a life vest before accessing any public waters and violation of the ordinance punishes parents with a fine of $500 and/or six months in jail. It’s your responsibility to make sure your child is wearing a life vest. (Includes boating, swimming, and wading.) </a:t>
            </a:r>
            <a:r>
              <a:rPr lang="en-US" sz="2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https://regionalparks.saccounty.gov/Rangers/Pages/RulesRegulationsLifeJacketOrdinance.aspx</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4100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US" sz="2400" b="1" dirty="0">
                <a:effectLst/>
                <a:latin typeface="Calibri" panose="020F0502020204030204" pitchFamily="34" charset="0"/>
                <a:ea typeface="Calibri" panose="020F0502020204030204" pitchFamily="34" charset="0"/>
                <a:cs typeface="Times New Roman" panose="02020603050405020304" pitchFamily="18" charset="0"/>
              </a:rPr>
              <a:t>Play video</a:t>
            </a:r>
          </a:p>
          <a:p>
            <a:pPr marL="342900" marR="0" lvl="0" indent="-342900">
              <a:spcBef>
                <a:spcPts val="0"/>
              </a:spcBef>
              <a:spcAft>
                <a:spcPts val="0"/>
              </a:spcAft>
              <a:buFont typeface="Symbol" panose="05050102010706020507" pitchFamily="18" charset="2"/>
              <a:buChar char=""/>
            </a:pPr>
            <a:r>
              <a:rPr lang="en-US" sz="2400" b="1" dirty="0">
                <a:effectLst/>
                <a:latin typeface="Calibri" panose="020F0502020204030204" pitchFamily="34" charset="0"/>
                <a:ea typeface="Calibri" panose="020F0502020204030204" pitchFamily="34" charset="0"/>
                <a:cs typeface="Times New Roman" panose="02020603050405020304" pitchFamily="18" charset="0"/>
              </a:rPr>
              <a:t>How to choose and fit a life jacket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2400" dirty="0">
                <a:effectLst/>
                <a:latin typeface="Calibri" panose="020F0502020204030204" pitchFamily="34" charset="0"/>
                <a:ea typeface="Calibri" panose="020F0502020204030204" pitchFamily="34" charset="0"/>
                <a:cs typeface="Times New Roman" panose="02020603050405020304" pitchFamily="18" charset="0"/>
              </a:rPr>
              <a:t>Demonstrate how to properly fit a life jacket</a:t>
            </a:r>
          </a:p>
          <a:p>
            <a:pPr marL="742950" marR="0" lvl="1" indent="-285750">
              <a:spcBef>
                <a:spcPts val="0"/>
              </a:spcBef>
              <a:spcAft>
                <a:spcPts val="0"/>
              </a:spcAft>
              <a:buFont typeface="Courier New" panose="02070309020205020404" pitchFamily="49" charset="0"/>
              <a:buChar char="o"/>
            </a:pPr>
            <a:r>
              <a:rPr lang="en-US" sz="2400" dirty="0">
                <a:effectLst/>
                <a:latin typeface="Calibri" panose="020F0502020204030204" pitchFamily="34" charset="0"/>
                <a:ea typeface="Calibri" panose="020F0502020204030204" pitchFamily="34" charset="0"/>
                <a:cs typeface="Times New Roman" panose="02020603050405020304" pitchFamily="18" charset="0"/>
              </a:rPr>
              <a:t>Demonstrate what happens when a life jacket does not fit properly (too loose, slips off over head)</a:t>
            </a:r>
          </a:p>
          <a:p>
            <a:pPr marL="742950" marR="0" lvl="1" indent="-285750">
              <a:spcBef>
                <a:spcPts val="0"/>
              </a:spcBef>
              <a:spcAft>
                <a:spcPts val="0"/>
              </a:spcAft>
              <a:buFont typeface="Courier New" panose="02070309020205020404" pitchFamily="49" charset="0"/>
              <a:buChar char="o"/>
            </a:pPr>
            <a:r>
              <a:rPr lang="en-US" sz="2400" dirty="0">
                <a:effectLst/>
                <a:latin typeface="Calibri" panose="020F0502020204030204" pitchFamily="34" charset="0"/>
                <a:ea typeface="Calibri" panose="020F0502020204030204" pitchFamily="34" charset="0"/>
                <a:cs typeface="Times New Roman" panose="02020603050405020304" pitchFamily="18" charset="0"/>
              </a:rPr>
              <a:t>The Best life jacket is one that:</a:t>
            </a:r>
          </a:p>
          <a:p>
            <a:pPr marL="1143000" marR="0" lvl="2" indent="-228600">
              <a:spcBef>
                <a:spcPts val="0"/>
              </a:spcBef>
              <a:spcAft>
                <a:spcPts val="0"/>
              </a:spcAft>
              <a:buFont typeface="Wingdings" panose="05000000000000000000" pitchFamily="2"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Fits properly</a:t>
            </a:r>
          </a:p>
          <a:p>
            <a:pPr marL="1143000" marR="0" lvl="2" indent="-228600">
              <a:spcBef>
                <a:spcPts val="0"/>
              </a:spcBef>
              <a:spcAft>
                <a:spcPts val="0"/>
              </a:spcAft>
              <a:buFont typeface="Wingdings" panose="05000000000000000000" pitchFamily="2"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Is marked with a U.S. Coast Guard-approved number.</a:t>
            </a:r>
          </a:p>
          <a:p>
            <a:pPr marL="1143000" marR="0" lvl="2" indent="-228600">
              <a:spcBef>
                <a:spcPts val="0"/>
              </a:spcBef>
              <a:spcAft>
                <a:spcPts val="0"/>
              </a:spcAft>
              <a:buFont typeface="Wingdings" panose="05000000000000000000" pitchFamily="2"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Is in good condition. At the beginning of each boating season:</a:t>
            </a:r>
          </a:p>
          <a:p>
            <a:pPr marL="1600200" marR="0" lvl="3" indent="-228600">
              <a:spcBef>
                <a:spcPts val="0"/>
              </a:spcBef>
              <a:spcAft>
                <a:spcPts val="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Check that all hardware and straps are in good shape, firmly attached, and in working order.</a:t>
            </a:r>
          </a:p>
          <a:p>
            <a:pPr marL="1600200" marR="0" lvl="3" indent="-228600">
              <a:spcBef>
                <a:spcPts val="0"/>
              </a:spcBef>
              <a:spcAft>
                <a:spcPts val="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Faded material can indicate loss of strength. Weathered lifejackets may tear more easily and can result in loss of flotation material. </a:t>
            </a:r>
          </a:p>
          <a:p>
            <a:pPr marL="1600200" marR="0" lvl="3" indent="-228600">
              <a:spcBef>
                <a:spcPts val="0"/>
              </a:spcBef>
              <a:spcAft>
                <a:spcPts val="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Check for leaks, mildew, &amp; oil saturation in the fabric.</a:t>
            </a:r>
          </a:p>
          <a:p>
            <a:pPr marL="1600200" marR="0" lvl="3" indent="-228600">
              <a:spcBef>
                <a:spcPts val="0"/>
              </a:spcBef>
              <a:spcAft>
                <a:spcPts val="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Make sure there are no rips or tears in the fabric.</a:t>
            </a:r>
          </a:p>
          <a:p>
            <a:pPr marL="1600200" marR="0" lvl="3" indent="-228600">
              <a:spcBef>
                <a:spcPts val="0"/>
              </a:spcBef>
              <a:spcAft>
                <a:spcPts val="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Make sure the label stating USCG approval is attached, and that it is readable.</a:t>
            </a:r>
          </a:p>
          <a:p>
            <a:pPr marL="1600200" marR="0" lvl="3" indent="-228600">
              <a:spcBef>
                <a:spcPts val="0"/>
              </a:spcBef>
              <a:spcAft>
                <a:spcPts val="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Discard and replace life jackets that show signs of deterioration – faded material, tears, mildew stains, punctures, etc. When not in use, store lifejackets in a dry, cool, and dark place. </a:t>
            </a:r>
          </a:p>
          <a:p>
            <a:pPr marL="1143000" marR="0" lvl="2" indent="-228600">
              <a:spcBef>
                <a:spcPts val="0"/>
              </a:spcBef>
              <a:spcAft>
                <a:spcPts val="0"/>
              </a:spcAft>
              <a:buFont typeface="Wingdings" panose="05000000000000000000" pitchFamily="2"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Has reflective tape and a whistle attached</a:t>
            </a:r>
          </a:p>
          <a:p>
            <a:pPr marL="1143000" marR="0" lvl="2" indent="-228600">
              <a:spcBef>
                <a:spcPts val="0"/>
              </a:spcBef>
              <a:spcAft>
                <a:spcPts val="0"/>
              </a:spcAft>
              <a:buFont typeface="Wingdings" panose="05000000000000000000" pitchFamily="2"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Is the right type of life jacket for the type of swimming, boating, or water sports you will be doing. </a:t>
            </a:r>
          </a:p>
          <a:p>
            <a:pPr marL="1143000" marR="0" lvl="2" indent="-228600">
              <a:spcBef>
                <a:spcPts val="0"/>
              </a:spcBef>
              <a:spcAft>
                <a:spcPts val="0"/>
              </a:spcAft>
              <a:buFont typeface="Wingdings" panose="05000000000000000000" pitchFamily="2"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Types of Life Jackets - </a:t>
            </a:r>
            <a:r>
              <a:rPr lang="en-US" sz="2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https://dbw.parks.ca.gov/?page_id=29182</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p>
            <a:pPr marL="742950" marR="0" lvl="1" indent="-285750">
              <a:spcBef>
                <a:spcPts val="0"/>
              </a:spcBef>
              <a:spcAft>
                <a:spcPts val="0"/>
              </a:spcAft>
              <a:buFont typeface="Courier New" panose="02070309020205020404" pitchFamily="49" charset="0"/>
              <a:buChar char="o"/>
            </a:pPr>
            <a:r>
              <a:rPr lang="en-US" sz="2400" dirty="0">
                <a:effectLst/>
                <a:latin typeface="Calibri" panose="020F0502020204030204" pitchFamily="34" charset="0"/>
                <a:ea typeface="Calibri" panose="020F0502020204030204" pitchFamily="34" charset="0"/>
                <a:cs typeface="Times New Roman" panose="02020603050405020304" pitchFamily="18" charset="0"/>
              </a:rPr>
              <a:t>If a life jacket fits properly...</a:t>
            </a:r>
          </a:p>
          <a:p>
            <a:pPr marL="1143000" marR="0" lvl="2" indent="-228600">
              <a:spcBef>
                <a:spcPts val="0"/>
              </a:spcBef>
              <a:spcAft>
                <a:spcPts val="0"/>
              </a:spcAft>
              <a:buFont typeface="Wingdings" panose="05000000000000000000" pitchFamily="2"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It will help keep your head above the water.</a:t>
            </a:r>
          </a:p>
          <a:p>
            <a:pPr marL="1143000" marR="0" lvl="2" indent="-228600">
              <a:spcBef>
                <a:spcPts val="0"/>
              </a:spcBef>
              <a:spcAft>
                <a:spcPts val="0"/>
              </a:spcAft>
              <a:buFont typeface="Wingdings" panose="05000000000000000000" pitchFamily="2"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If it's too big, the life jacket will ride up around your face.</a:t>
            </a:r>
          </a:p>
          <a:p>
            <a:pPr marL="1143000" marR="0" lvl="2" indent="-228600">
              <a:spcBef>
                <a:spcPts val="0"/>
              </a:spcBef>
              <a:spcAft>
                <a:spcPts val="0"/>
              </a:spcAft>
              <a:buFont typeface="Wingdings" panose="05000000000000000000" pitchFamily="2"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If it's too small, it will not be able to keep your body afloat.</a:t>
            </a:r>
          </a:p>
          <a:p>
            <a:pPr marL="1143000" marR="0" lvl="2" indent="-228600">
              <a:spcBef>
                <a:spcPts val="0"/>
              </a:spcBef>
              <a:spcAft>
                <a:spcPts val="0"/>
              </a:spcAft>
              <a:buFont typeface="Wingdings" panose="05000000000000000000" pitchFamily="2"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Life jackets designed for adults will not work for children!</a:t>
            </a:r>
          </a:p>
          <a:p>
            <a:pPr marL="742950" marR="0" lvl="1" indent="-285750">
              <a:spcBef>
                <a:spcPts val="0"/>
              </a:spcBef>
              <a:spcAft>
                <a:spcPts val="0"/>
              </a:spcAft>
              <a:buFont typeface="Courier New" panose="02070309020205020404" pitchFamily="49" charset="0"/>
              <a:buChar char="o"/>
            </a:pPr>
            <a:r>
              <a:rPr lang="en-US" sz="2400" dirty="0">
                <a:effectLst/>
                <a:latin typeface="Calibri" panose="020F0502020204030204" pitchFamily="34" charset="0"/>
                <a:ea typeface="Calibri" panose="020F0502020204030204" pitchFamily="34" charset="0"/>
                <a:cs typeface="Times New Roman" panose="02020603050405020304" pitchFamily="18" charset="0"/>
              </a:rPr>
              <a:t>Try it on for size!</a:t>
            </a:r>
          </a:p>
          <a:p>
            <a:pPr marL="1143000" marR="0" lvl="2" indent="-228600">
              <a:spcBef>
                <a:spcPts val="0"/>
              </a:spcBef>
              <a:spcAft>
                <a:spcPts val="0"/>
              </a:spcAft>
              <a:buFont typeface="Wingdings" panose="05000000000000000000" pitchFamily="2"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Check the manufacturer's label to ensure that the life jacket is a proper fit for your size and weight.</a:t>
            </a:r>
          </a:p>
          <a:p>
            <a:pPr marL="1143000" marR="0" lvl="2" indent="-228600">
              <a:spcBef>
                <a:spcPts val="0"/>
              </a:spcBef>
              <a:spcAft>
                <a:spcPts val="0"/>
              </a:spcAft>
              <a:buFont typeface="Wingdings" panose="05000000000000000000" pitchFamily="2"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Make sure the jacket is properly fastened.</a:t>
            </a:r>
          </a:p>
          <a:p>
            <a:pPr marL="1143000" marR="0" lvl="2" indent="-228600">
              <a:spcBef>
                <a:spcPts val="0"/>
              </a:spcBef>
              <a:spcAft>
                <a:spcPts val="0"/>
              </a:spcAft>
              <a:buFont typeface="Wingdings" panose="05000000000000000000" pitchFamily="2"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Hold your arms straight up over your head.</a:t>
            </a:r>
          </a:p>
          <a:p>
            <a:pPr marL="1143000" marR="0" lvl="2" indent="-228600">
              <a:spcBef>
                <a:spcPts val="0"/>
              </a:spcBef>
              <a:spcAft>
                <a:spcPts val="0"/>
              </a:spcAft>
              <a:buFont typeface="Wingdings" panose="05000000000000000000" pitchFamily="2"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Ask a friend to grasp the tops of the arm openings and gently pull up.</a:t>
            </a:r>
          </a:p>
          <a:p>
            <a:pPr marL="1143000" marR="0" lvl="2" indent="-228600">
              <a:spcBef>
                <a:spcPts val="0"/>
              </a:spcBef>
              <a:spcAft>
                <a:spcPts val="0"/>
              </a:spcAft>
              <a:buFont typeface="Wingdings" panose="05000000000000000000" pitchFamily="2"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Make sure there is no excess room above the openings and that the jacket does not ride up over your chin or face.</a:t>
            </a:r>
          </a:p>
          <a:p>
            <a:pPr marL="1143000" marR="0" lvl="2" indent="-228600">
              <a:spcBef>
                <a:spcPts val="0"/>
              </a:spcBef>
              <a:spcAft>
                <a:spcPts val="0"/>
              </a:spcAft>
              <a:buFont typeface="Wingdings" panose="05000000000000000000" pitchFamily="2"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For the best fit, try the life jacket in shallow water under safe and supervised conditions.</a:t>
            </a:r>
          </a:p>
        </p:txBody>
      </p:sp>
    </p:spTree>
    <p:extLst>
      <p:ext uri="{BB962C8B-B14F-4D97-AF65-F5344CB8AC3E}">
        <p14:creationId xmlns:p14="http://schemas.microsoft.com/office/powerpoint/2010/main" val="3464324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US" sz="2400" b="1" dirty="0">
                <a:effectLst/>
                <a:latin typeface="Calibri" panose="020F0502020204030204" pitchFamily="34" charset="0"/>
                <a:ea typeface="Calibri" panose="020F0502020204030204" pitchFamily="34" charset="0"/>
                <a:cs typeface="Times New Roman" panose="02020603050405020304" pitchFamily="18" charset="0"/>
              </a:rPr>
              <a:t>Borrow a life jacket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2400" dirty="0">
                <a:effectLst/>
                <a:latin typeface="Calibri" panose="020F0502020204030204" pitchFamily="34" charset="0"/>
                <a:ea typeface="Calibri" panose="020F0502020204030204" pitchFamily="34" charset="0"/>
                <a:cs typeface="Times New Roman" panose="02020603050405020304" pitchFamily="18" charset="0"/>
              </a:rPr>
              <a:t>The "Kids Don't Float" life preserver loaner program provides jackets for temporary use that are hung on loaner boards along local waterways. There are also borrowing stations at some local fire stations.</a:t>
            </a:r>
          </a:p>
          <a:p>
            <a:pPr marL="742950" marR="0" lvl="1" indent="-285750">
              <a:spcBef>
                <a:spcPts val="0"/>
              </a:spcBef>
              <a:spcAft>
                <a:spcPts val="0"/>
              </a:spcAft>
              <a:buFont typeface="Courier New" panose="02070309020205020404" pitchFamily="49" charset="0"/>
              <a:buChar char="o"/>
            </a:pPr>
            <a:r>
              <a:rPr lang="en-US" sz="2400" dirty="0">
                <a:effectLst/>
                <a:latin typeface="Calibri" panose="020F0502020204030204" pitchFamily="34" charset="0"/>
                <a:ea typeface="Calibri" panose="020F0502020204030204" pitchFamily="34" charset="0"/>
                <a:cs typeface="Times New Roman" panose="02020603050405020304" pitchFamily="18" charset="0"/>
              </a:rPr>
              <a:t>River Loaner Boards - </a:t>
            </a:r>
            <a:r>
              <a:rPr lang="en-US" sz="2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https://regionalparks.saccounty.gov/Rangers/Pages/KidsDontFloat.aspx</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p>
            <a:pPr marL="742950" marR="0" lvl="1" indent="-285750">
              <a:spcBef>
                <a:spcPts val="0"/>
              </a:spcBef>
              <a:spcAft>
                <a:spcPts val="0"/>
              </a:spcAft>
              <a:buFont typeface="Courier New" panose="02070309020205020404" pitchFamily="49" charset="0"/>
              <a:buChar char="o"/>
            </a:pPr>
            <a:r>
              <a:rPr lang="en-US" sz="2400" dirty="0">
                <a:effectLst/>
                <a:latin typeface="Calibri" panose="020F0502020204030204" pitchFamily="34" charset="0"/>
                <a:ea typeface="Calibri" panose="020F0502020204030204" pitchFamily="34" charset="0"/>
                <a:cs typeface="Times New Roman" panose="02020603050405020304" pitchFamily="18" charset="0"/>
              </a:rPr>
              <a:t>Fire Department loan stations - </a:t>
            </a:r>
            <a:r>
              <a:rPr lang="en-US" sz="2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https://dbw.parks.ca.gov/?page_id=29179#sac</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3040492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Lesson 4: Look Before you Leap!</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Before jumping in, enter the water slowly, feet first. If you are not familiar with the water, and cannot determine the depth or observe potential hazards, do not enter the water.</a:t>
            </a:r>
          </a:p>
          <a:p>
            <a:pPr marL="342900" marR="0" lvl="0" indent="-342900">
              <a:spcBef>
                <a:spcPts val="0"/>
              </a:spcBef>
              <a:spcAft>
                <a:spcPts val="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The water surface may look smooth, but the current and undertow can be strong.</a:t>
            </a:r>
          </a:p>
          <a:p>
            <a:pPr marL="342900" marR="0" lvl="0" indent="-342900">
              <a:spcBef>
                <a:spcPts val="0"/>
              </a:spcBef>
              <a:spcAft>
                <a:spcPts val="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Stay close to shore to avoid drop-offs and currents. While there may be a gradual slope as you enter the water near shore, there might be a sudden drop-off further out.</a:t>
            </a:r>
          </a:p>
          <a:p>
            <a:pPr marL="342900" marR="0" lvl="0" indent="-342900">
              <a:spcBef>
                <a:spcPts val="0"/>
              </a:spcBef>
              <a:spcAft>
                <a:spcPts val="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Never use rope swings or jump off bridges - No matter how deep the water is, these activities can result in serious injury or death</a:t>
            </a:r>
          </a:p>
          <a:p>
            <a:pPr marL="342900" marR="0" lvl="0" indent="-342900">
              <a:spcBef>
                <a:spcPts val="0"/>
              </a:spcBef>
              <a:spcAft>
                <a:spcPts val="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Don’t jump or dive into shallow water.</a:t>
            </a:r>
          </a:p>
          <a:p>
            <a:pPr marL="342900" marR="0" lvl="0" indent="-342900">
              <a:spcBef>
                <a:spcPts val="0"/>
              </a:spcBef>
              <a:spcAft>
                <a:spcPts val="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Hitting your head can have big consequences.</a:t>
            </a:r>
          </a:p>
          <a:p>
            <a:pPr marL="342900" marR="0" lvl="0" indent="-342900">
              <a:spcBef>
                <a:spcPts val="0"/>
              </a:spcBef>
              <a:spcAft>
                <a:spcPts val="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Don’t swim in an aqueduct or a canal.</a:t>
            </a:r>
            <a:r>
              <a:rPr lang="en-US" sz="2400" baseline="0"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Swimming in a canal is against the law. If you enter a canal, you are trespassing and can be arrested or fined.</a:t>
            </a:r>
          </a:p>
        </p:txBody>
      </p:sp>
    </p:spTree>
    <p:extLst>
      <p:ext uri="{BB962C8B-B14F-4D97-AF65-F5344CB8AC3E}">
        <p14:creationId xmlns:p14="http://schemas.microsoft.com/office/powerpoint/2010/main" val="99539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234" indent="-170234">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8B99CEF-D2F5-4DAD-8A93-41F626FDB2E5}" type="slidenum">
              <a:rPr lang="en-US" smtClean="0"/>
              <a:t>4</a:t>
            </a:fld>
            <a:endParaRPr lang="en-US"/>
          </a:p>
        </p:txBody>
      </p:sp>
    </p:spTree>
    <p:extLst>
      <p:ext uri="{BB962C8B-B14F-4D97-AF65-F5344CB8AC3E}">
        <p14:creationId xmlns:p14="http://schemas.microsoft.com/office/powerpoint/2010/main" val="1656137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have toddlers or preschoolers in your house, the time to check on them is when you hear nothing.</a:t>
            </a:r>
          </a:p>
        </p:txBody>
      </p:sp>
      <p:sp>
        <p:nvSpPr>
          <p:cNvPr id="4" name="Slide Number Placeholder 3"/>
          <p:cNvSpPr>
            <a:spLocks noGrp="1"/>
          </p:cNvSpPr>
          <p:nvPr>
            <p:ph type="sldNum" sz="quarter" idx="10"/>
          </p:nvPr>
        </p:nvSpPr>
        <p:spPr/>
        <p:txBody>
          <a:bodyPr/>
          <a:lstStyle/>
          <a:p>
            <a:fld id="{78B99CEF-D2F5-4DAD-8A93-41F626FDB2E5}" type="slidenum">
              <a:rPr lang="en-US" smtClean="0"/>
              <a:t>5</a:t>
            </a:fld>
            <a:endParaRPr lang="en-US"/>
          </a:p>
        </p:txBody>
      </p:sp>
    </p:spTree>
    <p:extLst>
      <p:ext uri="{BB962C8B-B14F-4D97-AF65-F5344CB8AC3E}">
        <p14:creationId xmlns:p14="http://schemas.microsoft.com/office/powerpoint/2010/main" val="1071681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a:t>
            </a:r>
            <a:r>
              <a:rPr lang="en-US" baseline="0" dirty="0"/>
              <a:t> Drowning Deaths in 2015</a:t>
            </a:r>
          </a:p>
          <a:p>
            <a:r>
              <a:rPr lang="en-US" dirty="0"/>
              <a:t>2 were under 6 years of age</a:t>
            </a:r>
          </a:p>
          <a:p>
            <a:r>
              <a:rPr lang="en-US" dirty="0"/>
              <a:t>Yes, the leading cause of injury related death for children aged 1 year through 4 years.</a:t>
            </a:r>
          </a:p>
          <a:p>
            <a:endParaRPr lang="en-US" dirty="0"/>
          </a:p>
        </p:txBody>
      </p:sp>
      <p:sp>
        <p:nvSpPr>
          <p:cNvPr id="4" name="Slide Number Placeholder 3"/>
          <p:cNvSpPr>
            <a:spLocks noGrp="1"/>
          </p:cNvSpPr>
          <p:nvPr>
            <p:ph type="sldNum" sz="quarter" idx="10"/>
          </p:nvPr>
        </p:nvSpPr>
        <p:spPr/>
        <p:txBody>
          <a:bodyPr/>
          <a:lstStyle/>
          <a:p>
            <a:fld id="{F3D50BB0-8068-4E57-AC9A-DB43A704AA5B}" type="slidenum">
              <a:rPr lang="en-US" smtClean="0"/>
              <a:t>6</a:t>
            </a:fld>
            <a:endParaRPr lang="en-US"/>
          </a:p>
        </p:txBody>
      </p:sp>
    </p:spTree>
    <p:extLst>
      <p:ext uri="{BB962C8B-B14F-4D97-AF65-F5344CB8AC3E}">
        <p14:creationId xmlns:p14="http://schemas.microsoft.com/office/powerpoint/2010/main" val="3300258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Children do not understand or perceive the hazards that water presents to them. They have no real sense of danger and require a high level of supervision.</a:t>
            </a:r>
          </a:p>
          <a:p>
            <a:endParaRPr lang="en-US" dirty="0"/>
          </a:p>
          <a:p>
            <a:r>
              <a:rPr lang="en-US" dirty="0"/>
              <a:t>They are naturally inquisitive and are attracted to water. As children grow they become more mobile and like to explore. This may mean they begin climbing over barriers that are designed to keep them away from water.</a:t>
            </a:r>
          </a:p>
          <a:p>
            <a:endParaRPr lang="en-US" dirty="0"/>
          </a:p>
          <a:p>
            <a:r>
              <a:rPr lang="en-US" dirty="0"/>
              <a:t>Young children are also at risk because of their physical build. They are ‘top heavy’ and prone to falling into water due to a lack of balance.</a:t>
            </a:r>
          </a:p>
          <a:p>
            <a:endParaRPr lang="en-US" dirty="0"/>
          </a:p>
        </p:txBody>
      </p:sp>
      <p:sp>
        <p:nvSpPr>
          <p:cNvPr id="4" name="Slide Number Placeholder 3"/>
          <p:cNvSpPr>
            <a:spLocks noGrp="1"/>
          </p:cNvSpPr>
          <p:nvPr>
            <p:ph type="sldNum" sz="quarter" idx="10"/>
          </p:nvPr>
        </p:nvSpPr>
        <p:spPr/>
        <p:txBody>
          <a:bodyPr/>
          <a:lstStyle/>
          <a:p>
            <a:fld id="{78B99CEF-D2F5-4DAD-8A93-41F626FDB2E5}" type="slidenum">
              <a:rPr lang="en-US" smtClean="0"/>
              <a:t>8</a:t>
            </a:fld>
            <a:endParaRPr lang="en-US"/>
          </a:p>
        </p:txBody>
      </p:sp>
    </p:spTree>
    <p:extLst>
      <p:ext uri="{BB962C8B-B14F-4D97-AF65-F5344CB8AC3E}">
        <p14:creationId xmlns:p14="http://schemas.microsoft.com/office/powerpoint/2010/main" val="94793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common theme we hear is Mom thought Dad was watching the child and Dad thought Mom was watching the child.</a:t>
            </a:r>
          </a:p>
        </p:txBody>
      </p:sp>
      <p:sp>
        <p:nvSpPr>
          <p:cNvPr id="4" name="Slide Number Placeholder 3"/>
          <p:cNvSpPr>
            <a:spLocks noGrp="1"/>
          </p:cNvSpPr>
          <p:nvPr>
            <p:ph type="sldNum" sz="quarter" idx="10"/>
          </p:nvPr>
        </p:nvSpPr>
        <p:spPr/>
        <p:txBody>
          <a:bodyPr/>
          <a:lstStyle/>
          <a:p>
            <a:fld id="{78B99CEF-D2F5-4DAD-8A93-41F626FDB2E5}" type="slidenum">
              <a:rPr lang="en-US" smtClean="0"/>
              <a:t>10</a:t>
            </a:fld>
            <a:endParaRPr lang="en-US"/>
          </a:p>
        </p:txBody>
      </p:sp>
    </p:spTree>
    <p:extLst>
      <p:ext uri="{BB962C8B-B14F-4D97-AF65-F5344CB8AC3E}">
        <p14:creationId xmlns:p14="http://schemas.microsoft.com/office/powerpoint/2010/main" val="59010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Tragically, many drowning deaths occur in the few seconds that parents are distracted. Active supervision means your child is being continually watched by you or an appropriate adult. If the child is under five years of age or a non-swimmer you should practice touch supervision which is being within arms’ reach of them at all times.</a:t>
            </a:r>
          </a:p>
          <a:p>
            <a:r>
              <a:rPr lang="en-US" dirty="0"/>
              <a:t>Supervision should be constant, not the occasional glance whilst you read a book or just relax. Regardless of what you are doing, ALWAYS keep your eyes on  the children whenever they are in, on or around water. </a:t>
            </a:r>
            <a:r>
              <a:rPr lang="en-US"/>
              <a:t>Never under any circumstances leave them alone!</a:t>
            </a:r>
          </a:p>
          <a:p>
            <a:endParaRPr lang="en-US" dirty="0"/>
          </a:p>
          <a:p>
            <a:r>
              <a:rPr lang="en-US" dirty="0"/>
              <a:t>Demonstrate water wings</a:t>
            </a:r>
          </a:p>
          <a:p>
            <a:r>
              <a:rPr lang="en-US" dirty="0"/>
              <a:t>	poke one with needle a few times</a:t>
            </a:r>
          </a:p>
          <a:p>
            <a:r>
              <a:rPr lang="en-US" dirty="0"/>
              <a:t>	blow both up before presentation, squeeze a little air out of the one with holes</a:t>
            </a:r>
          </a:p>
          <a:p>
            <a:r>
              <a:rPr lang="en-US" dirty="0"/>
              <a:t>	show parents that you cannot see the holes, but it can deflate over time</a:t>
            </a:r>
          </a:p>
          <a:p>
            <a:r>
              <a:rPr lang="en-US" dirty="0"/>
              <a:t>Demonstrate Water Watcher Hat</a:t>
            </a:r>
          </a:p>
          <a:p>
            <a:r>
              <a:rPr lang="en-US" dirty="0"/>
              <a:t>	a Water Watcher can change every 15 minutes, but needs to be easily identifiable by the children in the pool</a:t>
            </a:r>
          </a:p>
          <a:p>
            <a:endParaRPr lang="en-US" dirty="0"/>
          </a:p>
        </p:txBody>
      </p:sp>
      <p:sp>
        <p:nvSpPr>
          <p:cNvPr id="4" name="Slide Number Placeholder 3"/>
          <p:cNvSpPr>
            <a:spLocks noGrp="1"/>
          </p:cNvSpPr>
          <p:nvPr>
            <p:ph type="sldNum" sz="quarter" idx="10"/>
          </p:nvPr>
        </p:nvSpPr>
        <p:spPr/>
        <p:txBody>
          <a:bodyPr/>
          <a:lstStyle/>
          <a:p>
            <a:fld id="{78B99CEF-D2F5-4DAD-8A93-41F626FDB2E5}" type="slidenum">
              <a:rPr lang="en-US" smtClean="0"/>
              <a:t>12</a:t>
            </a:fld>
            <a:endParaRPr lang="en-US"/>
          </a:p>
        </p:txBody>
      </p:sp>
    </p:spTree>
    <p:extLst>
      <p:ext uri="{BB962C8B-B14F-4D97-AF65-F5344CB8AC3E}">
        <p14:creationId xmlns:p14="http://schemas.microsoft.com/office/powerpoint/2010/main" val="2448115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Self-Closing, Self Latching means it is spring loaded</a:t>
            </a:r>
          </a:p>
          <a:p>
            <a:r>
              <a:rPr lang="en-US" dirty="0"/>
              <a:t>	therefore it does not require a person to push or latch it closed</a:t>
            </a:r>
          </a:p>
          <a:p>
            <a:endParaRPr lang="en-US" dirty="0"/>
          </a:p>
          <a:p>
            <a:r>
              <a:rPr lang="en-US" dirty="0"/>
              <a:t>Other layers, such  as alarms provide warnings.  They should be supplemental in that they can run out of batteries or you can get ‘used’ to the sound.</a:t>
            </a:r>
          </a:p>
          <a:p>
            <a:r>
              <a:rPr lang="en-US" dirty="0"/>
              <a:t>	They warn an adult that someone got out of the back door, but don’t stop a child from entering the water.</a:t>
            </a:r>
          </a:p>
          <a:p>
            <a:endParaRPr lang="en-US" dirty="0"/>
          </a:p>
          <a:p>
            <a:r>
              <a:rPr lang="en-US" dirty="0"/>
              <a:t>There are approved safety covers that prevent access to water, but it takes a person to put it on.  What if you forget?</a:t>
            </a:r>
          </a:p>
          <a:p>
            <a:endParaRPr lang="en-US" dirty="0"/>
          </a:p>
          <a:p>
            <a:r>
              <a:rPr lang="en-US" dirty="0"/>
              <a:t>Don’t try to be an expert on barriers. </a:t>
            </a:r>
          </a:p>
        </p:txBody>
      </p:sp>
      <p:sp>
        <p:nvSpPr>
          <p:cNvPr id="4" name="Slide Number Placeholder 3"/>
          <p:cNvSpPr>
            <a:spLocks noGrp="1"/>
          </p:cNvSpPr>
          <p:nvPr>
            <p:ph type="sldNum" sz="quarter" idx="10"/>
          </p:nvPr>
        </p:nvSpPr>
        <p:spPr/>
        <p:txBody>
          <a:bodyPr/>
          <a:lstStyle/>
          <a:p>
            <a:fld id="{78B99CEF-D2F5-4DAD-8A93-41F626FDB2E5}" type="slidenum">
              <a:rPr lang="en-US" smtClean="0"/>
              <a:t>15</a:t>
            </a:fld>
            <a:endParaRPr lang="en-US"/>
          </a:p>
        </p:txBody>
      </p:sp>
    </p:spTree>
    <p:extLst>
      <p:ext uri="{BB962C8B-B14F-4D97-AF65-F5344CB8AC3E}">
        <p14:creationId xmlns:p14="http://schemas.microsoft.com/office/powerpoint/2010/main" val="2252613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one type of non-climbable 5 foot tall fence with self-closing self-latching gate.</a:t>
            </a:r>
          </a:p>
        </p:txBody>
      </p:sp>
      <p:sp>
        <p:nvSpPr>
          <p:cNvPr id="4" name="Slide Number Placeholder 3"/>
          <p:cNvSpPr>
            <a:spLocks noGrp="1"/>
          </p:cNvSpPr>
          <p:nvPr>
            <p:ph type="sldNum" sz="quarter" idx="10"/>
          </p:nvPr>
        </p:nvSpPr>
        <p:spPr/>
        <p:txBody>
          <a:bodyPr/>
          <a:lstStyle/>
          <a:p>
            <a:fld id="{78B99CEF-D2F5-4DAD-8A93-41F626FDB2E5}" type="slidenum">
              <a:rPr lang="en-US" smtClean="0"/>
              <a:t>17</a:t>
            </a:fld>
            <a:endParaRPr lang="en-US"/>
          </a:p>
        </p:txBody>
      </p:sp>
    </p:spTree>
    <p:extLst>
      <p:ext uri="{BB962C8B-B14F-4D97-AF65-F5344CB8AC3E}">
        <p14:creationId xmlns:p14="http://schemas.microsoft.com/office/powerpoint/2010/main" val="17379938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209800"/>
            <a:ext cx="7772400" cy="1066800"/>
          </a:xfrm>
          <a:prstGeom prst="rect">
            <a:avLst/>
          </a:prstGeom>
        </p:spPr>
        <p:txBody>
          <a:bodyPr/>
          <a:lstStyle/>
          <a:p>
            <a:r>
              <a:rPr lang="en-US"/>
              <a:t>Click to edit Master title style</a:t>
            </a:r>
            <a:endParaRPr lang="en-US" dirty="0"/>
          </a:p>
        </p:txBody>
      </p:sp>
      <p:sp>
        <p:nvSpPr>
          <p:cNvPr id="3" name="Subtitle 2"/>
          <p:cNvSpPr>
            <a:spLocks noGrp="1"/>
          </p:cNvSpPr>
          <p:nvPr>
            <p:ph type="subTitle" idx="1"/>
          </p:nvPr>
        </p:nvSpPr>
        <p:spPr>
          <a:xfrm>
            <a:off x="1371600" y="4114800"/>
            <a:ext cx="6400800" cy="1447800"/>
          </a:xfrm>
          <a:prstGeom prst="rect">
            <a:avLst/>
          </a:prstGeom>
        </p:spPr>
        <p:txBody>
          <a:bodyPr/>
          <a:lstStyle>
            <a:lvl1pPr marL="0" indent="0" algn="ctr">
              <a:buNone/>
              <a:defRPr b="1">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b="1"/>
            </a:lvl1pPr>
          </a:lstStyle>
          <a:p>
            <a:fld id="{9B84F02E-A532-48BA-8418-F680C146347E}" type="slidenum">
              <a:rPr lang="en-US" smtClean="0"/>
              <a:pPr/>
              <a:t>‹#›</a:t>
            </a:fld>
            <a:endParaRPr lang="en-US" dirty="0"/>
          </a:p>
        </p:txBody>
      </p:sp>
      <p:pic>
        <p:nvPicPr>
          <p:cNvPr id="7" name="Picture 6"/>
          <p:cNvPicPr>
            <a:picLocks noChangeAspect="1"/>
          </p:cNvPicPr>
          <p:nvPr userDrawn="1"/>
        </p:nvPicPr>
        <p:blipFill>
          <a:blip r:embed="rId2"/>
          <a:stretch>
            <a:fillRect/>
          </a:stretch>
        </p:blipFill>
        <p:spPr>
          <a:xfrm rot="16200000">
            <a:off x="4554832" y="2988968"/>
            <a:ext cx="186736" cy="106680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4800" y="5105400"/>
            <a:ext cx="914400" cy="783570"/>
          </a:xfrm>
          <a:prstGeom prst="rect">
            <a:avLst/>
          </a:prstGeom>
        </p:spPr>
      </p:pic>
    </p:spTree>
    <p:extLst>
      <p:ext uri="{BB962C8B-B14F-4D97-AF65-F5344CB8AC3E}">
        <p14:creationId xmlns:p14="http://schemas.microsoft.com/office/powerpoint/2010/main" val="3922376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A04671-71C1-384A-B555-57A0E34BE6A5}" type="datetime1">
              <a:rPr lang="en-US" smtClean="0"/>
              <a:t>4/22/2024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84F02E-A532-48BA-8418-F680C146347E}" type="slidenum">
              <a:rPr lang="en-US" smtClean="0"/>
              <a:t>‹#›</a:t>
            </a:fld>
            <a:endParaRPr lang="en-US"/>
          </a:p>
        </p:txBody>
      </p:sp>
    </p:spTree>
    <p:extLst>
      <p:ext uri="{BB962C8B-B14F-4D97-AF65-F5344CB8AC3E}">
        <p14:creationId xmlns:p14="http://schemas.microsoft.com/office/powerpoint/2010/main" val="1208753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D54AFF-ABB8-7D4E-8F8D-88898B95472B}" type="datetime1">
              <a:rPr lang="en-US" smtClean="0"/>
              <a:t>4/22/2024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84F02E-A532-48BA-8418-F680C146347E}" type="slidenum">
              <a:rPr lang="en-US" smtClean="0"/>
              <a:t>‹#›</a:t>
            </a:fld>
            <a:endParaRPr lang="en-US"/>
          </a:p>
        </p:txBody>
      </p:sp>
    </p:spTree>
    <p:extLst>
      <p:ext uri="{BB962C8B-B14F-4D97-AF65-F5344CB8AC3E}">
        <p14:creationId xmlns:p14="http://schemas.microsoft.com/office/powerpoint/2010/main" val="11593370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2">
    <p:spTree>
      <p:nvGrpSpPr>
        <p:cNvPr id="1" name=""/>
        <p:cNvGrpSpPr/>
        <p:nvPr/>
      </p:nvGrpSpPr>
      <p:grpSpPr>
        <a:xfrm>
          <a:off x="0" y="0"/>
          <a:ext cx="0" cy="0"/>
          <a:chOff x="0" y="0"/>
          <a:chExt cx="0" cy="0"/>
        </a:xfrm>
      </p:grpSpPr>
      <p:sp>
        <p:nvSpPr>
          <p:cNvPr id="39" name="Shape 195">
            <a:extLst>
              <a:ext uri="{FF2B5EF4-FFF2-40B4-BE49-F238E27FC236}">
                <a16:creationId xmlns:a16="http://schemas.microsoft.com/office/drawing/2014/main" id="{9575F158-7204-6F49-9640-593E346EBCC0}"/>
              </a:ext>
            </a:extLst>
          </p:cNvPr>
          <p:cNvSpPr/>
          <p:nvPr userDrawn="1"/>
        </p:nvSpPr>
        <p:spPr>
          <a:xfrm>
            <a:off x="4572000" y="0"/>
            <a:ext cx="4572000" cy="6858000"/>
          </a:xfrm>
          <a:prstGeom prst="rect">
            <a:avLst/>
          </a:prstGeom>
          <a:solidFill>
            <a:srgbClr val="0095DA"/>
          </a:solidFill>
          <a:ln w="12700">
            <a:miter lim="400000"/>
          </a:ln>
        </p:spPr>
        <p:txBody>
          <a:bodyPr lIns="0" tIns="0" rIns="0" bIns="0" anchor="ctr"/>
          <a:lstStyle/>
          <a:p>
            <a:pPr lvl="0" algn="ctr">
              <a:defRPr>
                <a:solidFill>
                  <a:srgbClr val="FFFFFF"/>
                </a:solidFill>
              </a:defRPr>
            </a:pPr>
            <a:endParaRPr sz="1800"/>
          </a:p>
        </p:txBody>
      </p:sp>
      <p:pic>
        <p:nvPicPr>
          <p:cNvPr id="40" name="Picture 39" descr="SYMBOL GRID-01.png">
            <a:extLst>
              <a:ext uri="{FF2B5EF4-FFF2-40B4-BE49-F238E27FC236}">
                <a16:creationId xmlns:a16="http://schemas.microsoft.com/office/drawing/2014/main" id="{84DB968C-E139-D043-AF15-B568DE3F44F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572000" y="163113"/>
            <a:ext cx="4745356" cy="7139756"/>
          </a:xfrm>
          <a:prstGeom prst="rect">
            <a:avLst/>
          </a:prstGeom>
        </p:spPr>
      </p:pic>
      <p:pic>
        <p:nvPicPr>
          <p:cNvPr id="41" name="image7.png">
            <a:extLst>
              <a:ext uri="{FF2B5EF4-FFF2-40B4-BE49-F238E27FC236}">
                <a16:creationId xmlns:a16="http://schemas.microsoft.com/office/drawing/2014/main" id="{982CC3E8-44CE-B945-BFC3-5E7F7AD69174}"/>
              </a:ext>
            </a:extLst>
          </p:cNvPr>
          <p:cNvPicPr/>
          <p:nvPr userDrawn="1"/>
        </p:nvPicPr>
        <p:blipFill>
          <a:blip r:embed="rId3" cstate="print">
            <a:extLst>
              <a:ext uri="{28A0092B-C50C-407E-A947-70E740481C1C}">
                <a14:useLocalDpi xmlns:a14="http://schemas.microsoft.com/office/drawing/2010/main"/>
              </a:ext>
            </a:extLst>
          </a:blip>
          <a:stretch>
            <a:fillRect/>
          </a:stretch>
        </p:blipFill>
        <p:spPr>
          <a:xfrm>
            <a:off x="5207280" y="3073688"/>
            <a:ext cx="604561" cy="710625"/>
          </a:xfrm>
          <a:prstGeom prst="rect">
            <a:avLst/>
          </a:prstGeom>
          <a:ln w="12700">
            <a:miter lim="400000"/>
          </a:ln>
        </p:spPr>
      </p:pic>
      <p:sp>
        <p:nvSpPr>
          <p:cNvPr id="3" name="Text Placeholder 2">
            <a:extLst>
              <a:ext uri="{FF2B5EF4-FFF2-40B4-BE49-F238E27FC236}">
                <a16:creationId xmlns:a16="http://schemas.microsoft.com/office/drawing/2014/main" id="{ED016E22-7372-D343-B72D-4E2BCF4C6333}"/>
              </a:ext>
            </a:extLst>
          </p:cNvPr>
          <p:cNvSpPr>
            <a:spLocks noGrp="1"/>
          </p:cNvSpPr>
          <p:nvPr>
            <p:ph type="body" sz="quarter" idx="10" hasCustomPrompt="1"/>
          </p:nvPr>
        </p:nvSpPr>
        <p:spPr>
          <a:xfrm>
            <a:off x="6064250" y="2878797"/>
            <a:ext cx="2974086" cy="2238332"/>
          </a:xfrm>
        </p:spPr>
        <p:txBody>
          <a:bodyPr/>
          <a:lstStyle>
            <a:lvl1pPr marL="0" indent="0">
              <a:buFontTx/>
              <a:buNone/>
              <a:defRPr sz="2800" b="1" i="0" baseline="0">
                <a:solidFill>
                  <a:schemeClr val="bg1"/>
                </a:solidFill>
              </a:defRPr>
            </a:lvl1pPr>
          </a:lstStyle>
          <a:p>
            <a:pPr lvl="0"/>
            <a:r>
              <a:rPr lang="en-US" dirty="0"/>
              <a:t>Title</a:t>
            </a:r>
          </a:p>
        </p:txBody>
      </p:sp>
      <p:sp>
        <p:nvSpPr>
          <p:cNvPr id="5" name="Picture Placeholder 4">
            <a:extLst>
              <a:ext uri="{FF2B5EF4-FFF2-40B4-BE49-F238E27FC236}">
                <a16:creationId xmlns:a16="http://schemas.microsoft.com/office/drawing/2014/main" id="{E073C32C-3231-9F47-A4A4-0B8792FBA67F}"/>
              </a:ext>
            </a:extLst>
          </p:cNvPr>
          <p:cNvSpPr>
            <a:spLocks noGrp="1"/>
          </p:cNvSpPr>
          <p:nvPr>
            <p:ph type="pic" sz="quarter" idx="11"/>
          </p:nvPr>
        </p:nvSpPr>
        <p:spPr>
          <a:xfrm>
            <a:off x="1" y="1"/>
            <a:ext cx="4572001" cy="6858001"/>
          </a:xfrm>
        </p:spPr>
        <p:txBody>
          <a:bodyPr>
            <a:normAutofit/>
          </a:bodyPr>
          <a:lstStyle>
            <a:lvl1pPr marL="0" indent="0">
              <a:buFontTx/>
              <a:buNone/>
              <a:defRPr sz="1800" baseline="0"/>
            </a:lvl1pPr>
          </a:lstStyle>
          <a:p>
            <a:endParaRPr lang="en-US" dirty="0"/>
          </a:p>
        </p:txBody>
      </p:sp>
    </p:spTree>
    <p:extLst>
      <p:ext uri="{BB962C8B-B14F-4D97-AF65-F5344CB8AC3E}">
        <p14:creationId xmlns:p14="http://schemas.microsoft.com/office/powerpoint/2010/main" val="183061325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ide Title w Bullets">
    <p:spTree>
      <p:nvGrpSpPr>
        <p:cNvPr id="1" name=""/>
        <p:cNvGrpSpPr/>
        <p:nvPr/>
      </p:nvGrpSpPr>
      <p:grpSpPr>
        <a:xfrm>
          <a:off x="0" y="0"/>
          <a:ext cx="0" cy="0"/>
          <a:chOff x="0" y="0"/>
          <a:chExt cx="0" cy="0"/>
        </a:xfrm>
      </p:grpSpPr>
      <p:sp>
        <p:nvSpPr>
          <p:cNvPr id="59" name="Shape 59"/>
          <p:cNvSpPr/>
          <p:nvPr/>
        </p:nvSpPr>
        <p:spPr>
          <a:xfrm>
            <a:off x="0" y="5834303"/>
            <a:ext cx="9144000" cy="1023699"/>
          </a:xfrm>
          <a:prstGeom prst="rect">
            <a:avLst/>
          </a:prstGeom>
          <a:solidFill>
            <a:srgbClr val="0095DA"/>
          </a:solidFill>
          <a:ln>
            <a:solidFill>
              <a:srgbClr val="4A7EBB"/>
            </a:solidFill>
          </a:ln>
        </p:spPr>
        <p:txBody>
          <a:bodyPr lIns="0" tIns="0" rIns="0" bIns="0" anchor="ctr"/>
          <a:lstStyle/>
          <a:p>
            <a:pPr lvl="0" algn="ctr">
              <a:defRPr>
                <a:solidFill>
                  <a:srgbClr val="FFFFFF"/>
                </a:solidFill>
              </a:defRPr>
            </a:pPr>
            <a:endParaRPr sz="1800"/>
          </a:p>
        </p:txBody>
      </p:sp>
      <p:pic>
        <p:nvPicPr>
          <p:cNvPr id="60" name="image1.pdf" descr="3 circles.pdf"/>
          <p:cNvPicPr/>
          <p:nvPr/>
        </p:nvPicPr>
        <p:blipFill>
          <a:blip r:embed="rId2">
            <a:extLst>
              <a:ext uri="{28A0092B-C50C-407E-A947-70E740481C1C}">
                <a14:useLocalDpi xmlns:a14="http://schemas.microsoft.com/office/drawing/2010/main"/>
              </a:ext>
            </a:extLst>
          </a:blip>
          <a:srcRect/>
          <a:stretch>
            <a:fillRect/>
          </a:stretch>
        </p:blipFill>
        <p:spPr>
          <a:xfrm>
            <a:off x="4372841" y="5980546"/>
            <a:ext cx="398319" cy="215516"/>
          </a:xfrm>
          <a:prstGeom prst="rect">
            <a:avLst/>
          </a:prstGeom>
          <a:ln w="12700">
            <a:miter lim="400000"/>
          </a:ln>
        </p:spPr>
      </p:pic>
      <p:sp>
        <p:nvSpPr>
          <p:cNvPr id="61" name="Shape 61"/>
          <p:cNvSpPr/>
          <p:nvPr/>
        </p:nvSpPr>
        <p:spPr>
          <a:xfrm flipH="1">
            <a:off x="17323" y="6119093"/>
            <a:ext cx="4419023" cy="23092"/>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sz="1200"/>
          </a:p>
        </p:txBody>
      </p:sp>
      <p:sp>
        <p:nvSpPr>
          <p:cNvPr id="62" name="Shape 62"/>
          <p:cNvSpPr/>
          <p:nvPr/>
        </p:nvSpPr>
        <p:spPr>
          <a:xfrm flipH="1">
            <a:off x="4724979" y="6096000"/>
            <a:ext cx="4419023" cy="23091"/>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sz="1200"/>
          </a:p>
        </p:txBody>
      </p:sp>
      <p:sp>
        <p:nvSpPr>
          <p:cNvPr id="63" name="Shape 63"/>
          <p:cNvSpPr>
            <a:spLocks noGrp="1"/>
          </p:cNvSpPr>
          <p:nvPr>
            <p:ph type="sldNum" sz="quarter" idx="2"/>
          </p:nvPr>
        </p:nvSpPr>
        <p:spPr>
          <a:prstGeom prst="rect">
            <a:avLst/>
          </a:prstGeom>
        </p:spPr>
        <p:txBody>
          <a:bodyPr/>
          <a:lstStyle/>
          <a:p>
            <a:pPr lvl="0"/>
            <a:fld id="{86CB4B4D-7CA3-9044-876B-883B54F8677D}" type="slidenum">
              <a:rPr lang="uk-UA" smtClean="0"/>
              <a:t>‹#›</a:t>
            </a:fld>
            <a:endParaRPr lang="uk-UA"/>
          </a:p>
        </p:txBody>
      </p:sp>
      <p:sp>
        <p:nvSpPr>
          <p:cNvPr id="7" name="Shape 2">
            <a:extLst>
              <a:ext uri="{FF2B5EF4-FFF2-40B4-BE49-F238E27FC236}">
                <a16:creationId xmlns:a16="http://schemas.microsoft.com/office/drawing/2014/main" id="{3C34D951-94AD-A448-ADD9-0CAC3F560839}"/>
              </a:ext>
            </a:extLst>
          </p:cNvPr>
          <p:cNvSpPr/>
          <p:nvPr/>
        </p:nvSpPr>
        <p:spPr>
          <a:xfrm>
            <a:off x="0" y="5834303"/>
            <a:ext cx="9144000" cy="1023699"/>
          </a:xfrm>
          <a:prstGeom prst="rect">
            <a:avLst/>
          </a:prstGeom>
          <a:solidFill>
            <a:srgbClr val="0095DA"/>
          </a:solidFill>
          <a:ln>
            <a:noFill/>
          </a:ln>
          <a:effectLst/>
        </p:spPr>
        <p:txBody>
          <a:bodyPr lIns="0" tIns="0" rIns="0" bIns="0" anchor="ctr"/>
          <a:lstStyle/>
          <a:p>
            <a:pPr lvl="0" algn="ctr">
              <a:defRPr>
                <a:solidFill>
                  <a:srgbClr val="FFFFFF"/>
                </a:solidFill>
              </a:defRPr>
            </a:pPr>
            <a:endParaRPr sz="1800">
              <a:ln>
                <a:noFill/>
              </a:ln>
              <a:effectLst/>
            </a:endParaRPr>
          </a:p>
        </p:txBody>
      </p:sp>
      <p:sp>
        <p:nvSpPr>
          <p:cNvPr id="8" name="Shape 4">
            <a:extLst>
              <a:ext uri="{FF2B5EF4-FFF2-40B4-BE49-F238E27FC236}">
                <a16:creationId xmlns:a16="http://schemas.microsoft.com/office/drawing/2014/main" id="{B1D3D03C-FFEC-6F46-B322-ABE1B707F63C}"/>
              </a:ext>
            </a:extLst>
          </p:cNvPr>
          <p:cNvSpPr/>
          <p:nvPr/>
        </p:nvSpPr>
        <p:spPr>
          <a:xfrm flipH="1">
            <a:off x="17323" y="6119258"/>
            <a:ext cx="4419023" cy="23092"/>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sz="1200"/>
          </a:p>
        </p:txBody>
      </p:sp>
      <p:sp>
        <p:nvSpPr>
          <p:cNvPr id="9" name="Shape 5">
            <a:extLst>
              <a:ext uri="{FF2B5EF4-FFF2-40B4-BE49-F238E27FC236}">
                <a16:creationId xmlns:a16="http://schemas.microsoft.com/office/drawing/2014/main" id="{747B4A90-A031-2E40-A2E4-55184EB0B74A}"/>
              </a:ext>
            </a:extLst>
          </p:cNvPr>
          <p:cNvSpPr/>
          <p:nvPr/>
        </p:nvSpPr>
        <p:spPr>
          <a:xfrm flipH="1">
            <a:off x="4724979" y="6095949"/>
            <a:ext cx="4419023" cy="23091"/>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sz="1200"/>
          </a:p>
        </p:txBody>
      </p:sp>
      <p:sp>
        <p:nvSpPr>
          <p:cNvPr id="10" name="Oval 9">
            <a:extLst>
              <a:ext uri="{FF2B5EF4-FFF2-40B4-BE49-F238E27FC236}">
                <a16:creationId xmlns:a16="http://schemas.microsoft.com/office/drawing/2014/main" id="{57CCD8F3-0D8B-AC4C-86E4-8EBFC6FE2B22}"/>
              </a:ext>
            </a:extLst>
          </p:cNvPr>
          <p:cNvSpPr/>
          <p:nvPr/>
        </p:nvSpPr>
        <p:spPr>
          <a:xfrm>
            <a:off x="4415644" y="5859583"/>
            <a:ext cx="83538" cy="51934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1" name="Oval 10">
            <a:extLst>
              <a:ext uri="{FF2B5EF4-FFF2-40B4-BE49-F238E27FC236}">
                <a16:creationId xmlns:a16="http://schemas.microsoft.com/office/drawing/2014/main" id="{7E66E2DB-53A4-7E45-A13F-DDDBF4FC4DE9}"/>
              </a:ext>
            </a:extLst>
          </p:cNvPr>
          <p:cNvSpPr/>
          <p:nvPr/>
        </p:nvSpPr>
        <p:spPr>
          <a:xfrm>
            <a:off x="4654470" y="5859583"/>
            <a:ext cx="83538" cy="51934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2" name="Oval 11">
            <a:extLst>
              <a:ext uri="{FF2B5EF4-FFF2-40B4-BE49-F238E27FC236}">
                <a16:creationId xmlns:a16="http://schemas.microsoft.com/office/drawing/2014/main" id="{82BD09E8-F2B8-9240-B68A-A32CF55EF6BD}"/>
              </a:ext>
            </a:extLst>
          </p:cNvPr>
          <p:cNvSpPr/>
          <p:nvPr/>
        </p:nvSpPr>
        <p:spPr>
          <a:xfrm>
            <a:off x="4535057" y="5859583"/>
            <a:ext cx="83538" cy="51934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3" name="Shape 2">
            <a:extLst>
              <a:ext uri="{FF2B5EF4-FFF2-40B4-BE49-F238E27FC236}">
                <a16:creationId xmlns:a16="http://schemas.microsoft.com/office/drawing/2014/main" id="{D9DE6FA9-767B-AE40-94EF-0F8122657F96}"/>
              </a:ext>
            </a:extLst>
          </p:cNvPr>
          <p:cNvSpPr/>
          <p:nvPr userDrawn="1"/>
        </p:nvSpPr>
        <p:spPr>
          <a:xfrm>
            <a:off x="0" y="5834303"/>
            <a:ext cx="9144000" cy="1023699"/>
          </a:xfrm>
          <a:prstGeom prst="rect">
            <a:avLst/>
          </a:prstGeom>
          <a:solidFill>
            <a:srgbClr val="0095DA"/>
          </a:solidFill>
          <a:ln>
            <a:noFill/>
          </a:ln>
          <a:effectLst/>
        </p:spPr>
        <p:txBody>
          <a:bodyPr lIns="0" tIns="0" rIns="0" bIns="0" anchor="ctr"/>
          <a:lstStyle/>
          <a:p>
            <a:pPr lvl="0" algn="ctr">
              <a:defRPr>
                <a:solidFill>
                  <a:srgbClr val="FFFFFF"/>
                </a:solidFill>
              </a:defRPr>
            </a:pPr>
            <a:endParaRPr sz="1800">
              <a:ln>
                <a:noFill/>
              </a:ln>
              <a:effectLst/>
            </a:endParaRPr>
          </a:p>
        </p:txBody>
      </p:sp>
      <p:sp>
        <p:nvSpPr>
          <p:cNvPr id="14" name="Shape 4">
            <a:extLst>
              <a:ext uri="{FF2B5EF4-FFF2-40B4-BE49-F238E27FC236}">
                <a16:creationId xmlns:a16="http://schemas.microsoft.com/office/drawing/2014/main" id="{4E15F988-042E-8D4E-A36A-D06A85A4A195}"/>
              </a:ext>
            </a:extLst>
          </p:cNvPr>
          <p:cNvSpPr/>
          <p:nvPr userDrawn="1"/>
        </p:nvSpPr>
        <p:spPr>
          <a:xfrm flipH="1">
            <a:off x="17323" y="6119258"/>
            <a:ext cx="4419023" cy="23092"/>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sz="1200"/>
          </a:p>
        </p:txBody>
      </p:sp>
      <p:sp>
        <p:nvSpPr>
          <p:cNvPr id="15" name="Shape 5">
            <a:extLst>
              <a:ext uri="{FF2B5EF4-FFF2-40B4-BE49-F238E27FC236}">
                <a16:creationId xmlns:a16="http://schemas.microsoft.com/office/drawing/2014/main" id="{DBF747C1-2F71-3843-946E-08C5D392C21D}"/>
              </a:ext>
            </a:extLst>
          </p:cNvPr>
          <p:cNvSpPr/>
          <p:nvPr userDrawn="1"/>
        </p:nvSpPr>
        <p:spPr>
          <a:xfrm flipH="1">
            <a:off x="4724979" y="6095949"/>
            <a:ext cx="4419023" cy="23091"/>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sz="1200"/>
          </a:p>
        </p:txBody>
      </p:sp>
      <p:sp>
        <p:nvSpPr>
          <p:cNvPr id="16" name="Oval 15">
            <a:extLst>
              <a:ext uri="{FF2B5EF4-FFF2-40B4-BE49-F238E27FC236}">
                <a16:creationId xmlns:a16="http://schemas.microsoft.com/office/drawing/2014/main" id="{238CA7F1-494E-B74D-8C92-298407F8317B}"/>
              </a:ext>
            </a:extLst>
          </p:cNvPr>
          <p:cNvSpPr/>
          <p:nvPr userDrawn="1"/>
        </p:nvSpPr>
        <p:spPr>
          <a:xfrm>
            <a:off x="4415644" y="5859583"/>
            <a:ext cx="83538" cy="51934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7" name="Oval 16">
            <a:extLst>
              <a:ext uri="{FF2B5EF4-FFF2-40B4-BE49-F238E27FC236}">
                <a16:creationId xmlns:a16="http://schemas.microsoft.com/office/drawing/2014/main" id="{078BC990-F507-054E-8E59-9B48C3CBCF01}"/>
              </a:ext>
            </a:extLst>
          </p:cNvPr>
          <p:cNvSpPr/>
          <p:nvPr userDrawn="1"/>
        </p:nvSpPr>
        <p:spPr>
          <a:xfrm>
            <a:off x="4654470" y="5859583"/>
            <a:ext cx="83538" cy="51934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8" name="Oval 17">
            <a:extLst>
              <a:ext uri="{FF2B5EF4-FFF2-40B4-BE49-F238E27FC236}">
                <a16:creationId xmlns:a16="http://schemas.microsoft.com/office/drawing/2014/main" id="{CBF0903B-7354-C844-968F-56FC6BB4EE95}"/>
              </a:ext>
            </a:extLst>
          </p:cNvPr>
          <p:cNvSpPr/>
          <p:nvPr userDrawn="1"/>
        </p:nvSpPr>
        <p:spPr>
          <a:xfrm>
            <a:off x="4535057" y="5859583"/>
            <a:ext cx="83538" cy="51934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9" name="Shape 56">
            <a:extLst>
              <a:ext uri="{FF2B5EF4-FFF2-40B4-BE49-F238E27FC236}">
                <a16:creationId xmlns:a16="http://schemas.microsoft.com/office/drawing/2014/main" id="{7C0669CF-DCE3-2E48-9C2A-7E3260BD2DE6}"/>
              </a:ext>
            </a:extLst>
          </p:cNvPr>
          <p:cNvSpPr>
            <a:spLocks noGrp="1"/>
          </p:cNvSpPr>
          <p:nvPr>
            <p:ph type="title"/>
          </p:nvPr>
        </p:nvSpPr>
        <p:spPr>
          <a:xfrm>
            <a:off x="618685" y="1340673"/>
            <a:ext cx="3567019" cy="1691027"/>
          </a:xfrm>
          <a:prstGeom prst="rect">
            <a:avLst/>
          </a:prstGeom>
        </p:spPr>
        <p:txBody>
          <a:bodyPr/>
          <a:lstStyle>
            <a:lvl1pPr algn="l">
              <a:defRPr b="1" i="0">
                <a:solidFill>
                  <a:srgbClr val="0095DA"/>
                </a:solidFill>
              </a:defRPr>
            </a:lvl1pPr>
          </a:lstStyle>
          <a:p>
            <a:pPr lvl="0">
              <a:defRPr sz="1800"/>
            </a:pPr>
            <a:r>
              <a:rPr lang="en-US" sz="4400" dirty="0"/>
              <a:t>Click to edit Master title style</a:t>
            </a:r>
          </a:p>
        </p:txBody>
      </p:sp>
      <p:sp>
        <p:nvSpPr>
          <p:cNvPr id="20" name="Shape 41">
            <a:extLst>
              <a:ext uri="{FF2B5EF4-FFF2-40B4-BE49-F238E27FC236}">
                <a16:creationId xmlns:a16="http://schemas.microsoft.com/office/drawing/2014/main" id="{A442EC25-7215-BA4A-831E-F40F6EB1A005}"/>
              </a:ext>
            </a:extLst>
          </p:cNvPr>
          <p:cNvSpPr>
            <a:spLocks noGrp="1"/>
          </p:cNvSpPr>
          <p:nvPr>
            <p:ph type="body" idx="1"/>
          </p:nvPr>
        </p:nvSpPr>
        <p:spPr>
          <a:xfrm>
            <a:off x="4618595" y="838123"/>
            <a:ext cx="5380892" cy="5257801"/>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pPr lvl="0">
              <a:defRPr sz="1800"/>
            </a:pPr>
            <a:r>
              <a:rPr lang="en-US" sz="2800" dirty="0"/>
              <a:t>Edit Master text styles</a:t>
            </a:r>
          </a:p>
          <a:p>
            <a:pPr lvl="1">
              <a:defRPr sz="1800"/>
            </a:pPr>
            <a:r>
              <a:rPr lang="en-US" sz="2800" dirty="0"/>
              <a:t>Second level</a:t>
            </a:r>
          </a:p>
          <a:p>
            <a:pPr lvl="2">
              <a:defRPr sz="1800"/>
            </a:pPr>
            <a:r>
              <a:rPr lang="en-US" sz="2800" dirty="0"/>
              <a:t>Third level</a:t>
            </a:r>
          </a:p>
          <a:p>
            <a:pPr lvl="3">
              <a:defRPr sz="1800"/>
            </a:pPr>
            <a:r>
              <a:rPr lang="en-US" sz="2800" dirty="0"/>
              <a:t>Fourth level</a:t>
            </a:r>
          </a:p>
          <a:p>
            <a:pPr lvl="4">
              <a:defRPr sz="1800"/>
            </a:pPr>
            <a:r>
              <a:rPr lang="en-US" sz="2800" dirty="0"/>
              <a:t>Fifth level</a:t>
            </a:r>
            <a:endParaRPr sz="2800" dirty="0"/>
          </a:p>
        </p:txBody>
      </p:sp>
    </p:spTree>
    <p:extLst>
      <p:ext uri="{BB962C8B-B14F-4D97-AF65-F5344CB8AC3E}">
        <p14:creationId xmlns:p14="http://schemas.microsoft.com/office/powerpoint/2010/main" val="117714443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52" name="Shape 52"/>
          <p:cNvSpPr/>
          <p:nvPr/>
        </p:nvSpPr>
        <p:spPr>
          <a:xfrm>
            <a:off x="0" y="5834303"/>
            <a:ext cx="9144000" cy="1023699"/>
          </a:xfrm>
          <a:prstGeom prst="rect">
            <a:avLst/>
          </a:prstGeom>
          <a:solidFill>
            <a:srgbClr val="0095DA"/>
          </a:solidFill>
          <a:ln>
            <a:solidFill>
              <a:srgbClr val="4A7EBB"/>
            </a:solidFill>
          </a:ln>
        </p:spPr>
        <p:txBody>
          <a:bodyPr lIns="0" tIns="0" rIns="0" bIns="0" anchor="ctr"/>
          <a:lstStyle/>
          <a:p>
            <a:pPr lvl="0" algn="ctr">
              <a:defRPr>
                <a:solidFill>
                  <a:srgbClr val="FFFFFF"/>
                </a:solidFill>
              </a:defRPr>
            </a:pPr>
            <a:endParaRPr sz="1800" b="0" cap="none" spc="0">
              <a:ln>
                <a:noFill/>
              </a:ln>
              <a:solidFill>
                <a:schemeClr val="tx1"/>
              </a:solidFill>
              <a:effectLst/>
            </a:endParaRPr>
          </a:p>
        </p:txBody>
      </p:sp>
      <p:sp>
        <p:nvSpPr>
          <p:cNvPr id="54" name="Shape 54"/>
          <p:cNvSpPr/>
          <p:nvPr/>
        </p:nvSpPr>
        <p:spPr>
          <a:xfrm flipH="1">
            <a:off x="17323" y="6119093"/>
            <a:ext cx="4419023" cy="23092"/>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sz="1200"/>
          </a:p>
        </p:txBody>
      </p:sp>
      <p:sp>
        <p:nvSpPr>
          <p:cNvPr id="56" name="Shape 56"/>
          <p:cNvSpPr>
            <a:spLocks noGrp="1"/>
          </p:cNvSpPr>
          <p:nvPr>
            <p:ph type="title"/>
          </p:nvPr>
        </p:nvSpPr>
        <p:spPr>
          <a:xfrm>
            <a:off x="457200" y="62797"/>
            <a:ext cx="8229600" cy="1508124"/>
          </a:xfrm>
          <a:prstGeom prst="rect">
            <a:avLst/>
          </a:prstGeom>
        </p:spPr>
        <p:txBody>
          <a:bodyPr/>
          <a:lstStyle>
            <a:lvl1pPr>
              <a:defRPr b="1" i="0">
                <a:solidFill>
                  <a:srgbClr val="0095DA"/>
                </a:solidFill>
              </a:defRPr>
            </a:lvl1pPr>
          </a:lstStyle>
          <a:p>
            <a:pPr lvl="0">
              <a:defRPr sz="1800"/>
            </a:pPr>
            <a:r>
              <a:rPr lang="en-US" sz="4400" dirty="0"/>
              <a:t>Click to edit Master title style</a:t>
            </a:r>
          </a:p>
        </p:txBody>
      </p:sp>
      <p:sp>
        <p:nvSpPr>
          <p:cNvPr id="57" name="Shape 57"/>
          <p:cNvSpPr>
            <a:spLocks noGrp="1"/>
          </p:cNvSpPr>
          <p:nvPr>
            <p:ph type="sldNum" sz="quarter" idx="2"/>
          </p:nvPr>
        </p:nvSpPr>
        <p:spPr>
          <a:prstGeom prst="rect">
            <a:avLst/>
          </a:prstGeom>
        </p:spPr>
        <p:txBody>
          <a:bodyPr/>
          <a:lstStyle/>
          <a:p>
            <a:pPr lvl="0"/>
            <a:fld id="{86CB4B4D-7CA3-9044-876B-883B54F8677D}" type="slidenum">
              <a:rPr lang="uk-UA" smtClean="0"/>
              <a:t>‹#›</a:t>
            </a:fld>
            <a:endParaRPr lang="uk-UA"/>
          </a:p>
        </p:txBody>
      </p:sp>
      <p:grpSp>
        <p:nvGrpSpPr>
          <p:cNvPr id="8" name="Group 7"/>
          <p:cNvGrpSpPr/>
          <p:nvPr/>
        </p:nvGrpSpPr>
        <p:grpSpPr>
          <a:xfrm>
            <a:off x="4415645" y="5859419"/>
            <a:ext cx="4728357" cy="519348"/>
            <a:chOff x="4415644" y="4394688"/>
            <a:chExt cx="4728357" cy="389511"/>
          </a:xfrm>
        </p:grpSpPr>
        <p:sp>
          <p:nvSpPr>
            <p:cNvPr id="10" name="Shape 5"/>
            <p:cNvSpPr/>
            <p:nvPr/>
          </p:nvSpPr>
          <p:spPr>
            <a:xfrm flipH="1">
              <a:off x="4724978" y="4571962"/>
              <a:ext cx="4419023" cy="17318"/>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sz="1200"/>
            </a:p>
          </p:txBody>
        </p:sp>
        <p:sp>
          <p:nvSpPr>
            <p:cNvPr id="11" name="Oval 10"/>
            <p:cNvSpPr/>
            <p:nvPr/>
          </p:nvSpPr>
          <p:spPr>
            <a:xfrm>
              <a:off x="4415644" y="4394688"/>
              <a:ext cx="83538" cy="389511"/>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2" name="Oval 11"/>
            <p:cNvSpPr/>
            <p:nvPr/>
          </p:nvSpPr>
          <p:spPr>
            <a:xfrm>
              <a:off x="4654470" y="4394688"/>
              <a:ext cx="83538" cy="389511"/>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3" name="Oval 12"/>
            <p:cNvSpPr/>
            <p:nvPr/>
          </p:nvSpPr>
          <p:spPr>
            <a:xfrm>
              <a:off x="4535057" y="4394688"/>
              <a:ext cx="83538" cy="389511"/>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grpSp>
      <p:sp>
        <p:nvSpPr>
          <p:cNvPr id="14" name="Shape 2">
            <a:extLst>
              <a:ext uri="{FF2B5EF4-FFF2-40B4-BE49-F238E27FC236}">
                <a16:creationId xmlns:a16="http://schemas.microsoft.com/office/drawing/2014/main" id="{1EC1D2A8-24D3-874F-864C-206DD8A47DC6}"/>
              </a:ext>
            </a:extLst>
          </p:cNvPr>
          <p:cNvSpPr/>
          <p:nvPr/>
        </p:nvSpPr>
        <p:spPr>
          <a:xfrm>
            <a:off x="0" y="5834303"/>
            <a:ext cx="9144000" cy="1023699"/>
          </a:xfrm>
          <a:prstGeom prst="rect">
            <a:avLst/>
          </a:prstGeom>
          <a:solidFill>
            <a:srgbClr val="0095DA"/>
          </a:solidFill>
          <a:ln>
            <a:noFill/>
          </a:ln>
          <a:effectLst/>
        </p:spPr>
        <p:txBody>
          <a:bodyPr lIns="0" tIns="0" rIns="0" bIns="0" anchor="ctr"/>
          <a:lstStyle/>
          <a:p>
            <a:pPr lvl="0" algn="ctr">
              <a:defRPr>
                <a:solidFill>
                  <a:srgbClr val="FFFFFF"/>
                </a:solidFill>
              </a:defRPr>
            </a:pPr>
            <a:endParaRPr sz="1800">
              <a:ln>
                <a:noFill/>
              </a:ln>
              <a:effectLst/>
            </a:endParaRPr>
          </a:p>
        </p:txBody>
      </p:sp>
      <p:sp>
        <p:nvSpPr>
          <p:cNvPr id="15" name="Shape 4">
            <a:extLst>
              <a:ext uri="{FF2B5EF4-FFF2-40B4-BE49-F238E27FC236}">
                <a16:creationId xmlns:a16="http://schemas.microsoft.com/office/drawing/2014/main" id="{CE6E5C3A-CB85-514A-BCC0-F6B505D5B10D}"/>
              </a:ext>
            </a:extLst>
          </p:cNvPr>
          <p:cNvSpPr/>
          <p:nvPr/>
        </p:nvSpPr>
        <p:spPr>
          <a:xfrm flipH="1">
            <a:off x="17323" y="6119258"/>
            <a:ext cx="4419023" cy="23092"/>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sz="1200"/>
          </a:p>
        </p:txBody>
      </p:sp>
      <p:sp>
        <p:nvSpPr>
          <p:cNvPr id="16" name="Shape 5">
            <a:extLst>
              <a:ext uri="{FF2B5EF4-FFF2-40B4-BE49-F238E27FC236}">
                <a16:creationId xmlns:a16="http://schemas.microsoft.com/office/drawing/2014/main" id="{23EB9F3F-B308-BA44-AE11-E68EF5BFA0CB}"/>
              </a:ext>
            </a:extLst>
          </p:cNvPr>
          <p:cNvSpPr/>
          <p:nvPr/>
        </p:nvSpPr>
        <p:spPr>
          <a:xfrm flipH="1">
            <a:off x="4724979" y="6095949"/>
            <a:ext cx="4419023" cy="23091"/>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sz="1200"/>
          </a:p>
        </p:txBody>
      </p:sp>
      <p:sp>
        <p:nvSpPr>
          <p:cNvPr id="17" name="Oval 16">
            <a:extLst>
              <a:ext uri="{FF2B5EF4-FFF2-40B4-BE49-F238E27FC236}">
                <a16:creationId xmlns:a16="http://schemas.microsoft.com/office/drawing/2014/main" id="{E4662D88-E774-7241-9B6B-B3F0D1F4EF2E}"/>
              </a:ext>
            </a:extLst>
          </p:cNvPr>
          <p:cNvSpPr/>
          <p:nvPr/>
        </p:nvSpPr>
        <p:spPr>
          <a:xfrm>
            <a:off x="4415644" y="5859583"/>
            <a:ext cx="83538" cy="51934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8" name="Oval 17">
            <a:extLst>
              <a:ext uri="{FF2B5EF4-FFF2-40B4-BE49-F238E27FC236}">
                <a16:creationId xmlns:a16="http://schemas.microsoft.com/office/drawing/2014/main" id="{D0E4D231-883F-1246-B52E-3504D0BE94D2}"/>
              </a:ext>
            </a:extLst>
          </p:cNvPr>
          <p:cNvSpPr/>
          <p:nvPr/>
        </p:nvSpPr>
        <p:spPr>
          <a:xfrm>
            <a:off x="4654470" y="5859583"/>
            <a:ext cx="83538" cy="51934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9" name="Oval 18">
            <a:extLst>
              <a:ext uri="{FF2B5EF4-FFF2-40B4-BE49-F238E27FC236}">
                <a16:creationId xmlns:a16="http://schemas.microsoft.com/office/drawing/2014/main" id="{4196A135-806E-7746-ACE5-F66A85CD871F}"/>
              </a:ext>
            </a:extLst>
          </p:cNvPr>
          <p:cNvSpPr/>
          <p:nvPr/>
        </p:nvSpPr>
        <p:spPr>
          <a:xfrm>
            <a:off x="4535057" y="5859583"/>
            <a:ext cx="83538" cy="51934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0" name="Shape 2">
            <a:extLst>
              <a:ext uri="{FF2B5EF4-FFF2-40B4-BE49-F238E27FC236}">
                <a16:creationId xmlns:a16="http://schemas.microsoft.com/office/drawing/2014/main" id="{36D97B47-588C-894B-BD12-F9E408509447}"/>
              </a:ext>
            </a:extLst>
          </p:cNvPr>
          <p:cNvSpPr/>
          <p:nvPr userDrawn="1"/>
        </p:nvSpPr>
        <p:spPr>
          <a:xfrm>
            <a:off x="0" y="5834303"/>
            <a:ext cx="9144000" cy="1023699"/>
          </a:xfrm>
          <a:prstGeom prst="rect">
            <a:avLst/>
          </a:prstGeom>
          <a:solidFill>
            <a:srgbClr val="0095DA"/>
          </a:solidFill>
          <a:ln>
            <a:noFill/>
          </a:ln>
          <a:effectLst/>
        </p:spPr>
        <p:txBody>
          <a:bodyPr lIns="0" tIns="0" rIns="0" bIns="0" anchor="ctr"/>
          <a:lstStyle/>
          <a:p>
            <a:pPr lvl="0" algn="ctr">
              <a:defRPr>
                <a:solidFill>
                  <a:srgbClr val="FFFFFF"/>
                </a:solidFill>
              </a:defRPr>
            </a:pPr>
            <a:endParaRPr sz="1800">
              <a:ln>
                <a:noFill/>
              </a:ln>
              <a:effectLst/>
            </a:endParaRPr>
          </a:p>
        </p:txBody>
      </p:sp>
      <p:sp>
        <p:nvSpPr>
          <p:cNvPr id="21" name="Shape 4">
            <a:extLst>
              <a:ext uri="{FF2B5EF4-FFF2-40B4-BE49-F238E27FC236}">
                <a16:creationId xmlns:a16="http://schemas.microsoft.com/office/drawing/2014/main" id="{5C29083C-D893-B84B-9EA1-8B08D379BC48}"/>
              </a:ext>
            </a:extLst>
          </p:cNvPr>
          <p:cNvSpPr/>
          <p:nvPr userDrawn="1"/>
        </p:nvSpPr>
        <p:spPr>
          <a:xfrm flipH="1">
            <a:off x="17323" y="6119258"/>
            <a:ext cx="4419023" cy="23092"/>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sz="1200"/>
          </a:p>
        </p:txBody>
      </p:sp>
      <p:sp>
        <p:nvSpPr>
          <p:cNvPr id="22" name="Shape 5">
            <a:extLst>
              <a:ext uri="{FF2B5EF4-FFF2-40B4-BE49-F238E27FC236}">
                <a16:creationId xmlns:a16="http://schemas.microsoft.com/office/drawing/2014/main" id="{2A0DCCA3-A378-4F4D-B7B9-AB833C63C7B5}"/>
              </a:ext>
            </a:extLst>
          </p:cNvPr>
          <p:cNvSpPr/>
          <p:nvPr userDrawn="1"/>
        </p:nvSpPr>
        <p:spPr>
          <a:xfrm flipH="1">
            <a:off x="4724979" y="6095949"/>
            <a:ext cx="4419023" cy="23091"/>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sz="1200"/>
          </a:p>
        </p:txBody>
      </p:sp>
      <p:sp>
        <p:nvSpPr>
          <p:cNvPr id="23" name="Oval 22">
            <a:extLst>
              <a:ext uri="{FF2B5EF4-FFF2-40B4-BE49-F238E27FC236}">
                <a16:creationId xmlns:a16="http://schemas.microsoft.com/office/drawing/2014/main" id="{7E0C3E70-AC35-0B41-929C-67CD3DCE04B4}"/>
              </a:ext>
            </a:extLst>
          </p:cNvPr>
          <p:cNvSpPr/>
          <p:nvPr userDrawn="1"/>
        </p:nvSpPr>
        <p:spPr>
          <a:xfrm>
            <a:off x="4415644" y="5859583"/>
            <a:ext cx="83538" cy="51934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4" name="Oval 23">
            <a:extLst>
              <a:ext uri="{FF2B5EF4-FFF2-40B4-BE49-F238E27FC236}">
                <a16:creationId xmlns:a16="http://schemas.microsoft.com/office/drawing/2014/main" id="{726C60F6-84B6-E848-90CF-1265B627F422}"/>
              </a:ext>
            </a:extLst>
          </p:cNvPr>
          <p:cNvSpPr/>
          <p:nvPr userDrawn="1"/>
        </p:nvSpPr>
        <p:spPr>
          <a:xfrm>
            <a:off x="4654470" y="5859583"/>
            <a:ext cx="83538" cy="51934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5" name="Oval 24">
            <a:extLst>
              <a:ext uri="{FF2B5EF4-FFF2-40B4-BE49-F238E27FC236}">
                <a16:creationId xmlns:a16="http://schemas.microsoft.com/office/drawing/2014/main" id="{3C5C25F6-2B54-4240-93B5-245CB38D923C}"/>
              </a:ext>
            </a:extLst>
          </p:cNvPr>
          <p:cNvSpPr/>
          <p:nvPr userDrawn="1"/>
        </p:nvSpPr>
        <p:spPr>
          <a:xfrm>
            <a:off x="4535057" y="5859583"/>
            <a:ext cx="83538" cy="51934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6" name="Shape 4">
            <a:extLst>
              <a:ext uri="{FF2B5EF4-FFF2-40B4-BE49-F238E27FC236}">
                <a16:creationId xmlns:a16="http://schemas.microsoft.com/office/drawing/2014/main" id="{9946AFF0-D062-EF48-ABA6-34D181B75944}"/>
              </a:ext>
            </a:extLst>
          </p:cNvPr>
          <p:cNvSpPr/>
          <p:nvPr userDrawn="1"/>
        </p:nvSpPr>
        <p:spPr>
          <a:xfrm flipV="1">
            <a:off x="1" y="1603520"/>
            <a:ext cx="9144000" cy="0"/>
          </a:xfrm>
          <a:prstGeom prst="line">
            <a:avLst/>
          </a:prstGeom>
          <a:ln>
            <a:solidFill>
              <a:srgbClr val="0095DA"/>
            </a:solidFill>
          </a:ln>
        </p:spPr>
        <p:txBody>
          <a:bodyPr lIns="0" tIns="0" rIns="0" bIns="0"/>
          <a:lstStyle/>
          <a:p>
            <a:pPr lvl="0" defTabSz="457200">
              <a:defRPr sz="1200">
                <a:latin typeface="+mn-lt"/>
                <a:ea typeface="+mn-ea"/>
                <a:cs typeface="+mn-cs"/>
                <a:sym typeface="Helvetica"/>
              </a:defRPr>
            </a:pPr>
            <a:endParaRPr sz="1200"/>
          </a:p>
        </p:txBody>
      </p:sp>
    </p:spTree>
    <p:extLst>
      <p:ext uri="{BB962C8B-B14F-4D97-AF65-F5344CB8AC3E}">
        <p14:creationId xmlns:p14="http://schemas.microsoft.com/office/powerpoint/2010/main" val="256705121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w Chart">
    <p:spTree>
      <p:nvGrpSpPr>
        <p:cNvPr id="1" name=""/>
        <p:cNvGrpSpPr/>
        <p:nvPr/>
      </p:nvGrpSpPr>
      <p:grpSpPr>
        <a:xfrm>
          <a:off x="0" y="0"/>
          <a:ext cx="0" cy="0"/>
          <a:chOff x="0" y="0"/>
          <a:chExt cx="0" cy="0"/>
        </a:xfrm>
      </p:grpSpPr>
      <p:sp>
        <p:nvSpPr>
          <p:cNvPr id="52" name="Shape 52"/>
          <p:cNvSpPr/>
          <p:nvPr/>
        </p:nvSpPr>
        <p:spPr>
          <a:xfrm>
            <a:off x="0" y="5834303"/>
            <a:ext cx="9144000" cy="1023699"/>
          </a:xfrm>
          <a:prstGeom prst="rect">
            <a:avLst/>
          </a:prstGeom>
          <a:solidFill>
            <a:srgbClr val="0095DA"/>
          </a:solidFill>
          <a:ln>
            <a:solidFill>
              <a:srgbClr val="4A7EBB"/>
            </a:solidFill>
          </a:ln>
        </p:spPr>
        <p:txBody>
          <a:bodyPr lIns="0" tIns="0" rIns="0" bIns="0" anchor="ctr"/>
          <a:lstStyle/>
          <a:p>
            <a:pPr lvl="0" algn="ctr">
              <a:defRPr>
                <a:solidFill>
                  <a:srgbClr val="FFFFFF"/>
                </a:solidFill>
              </a:defRPr>
            </a:pPr>
            <a:endParaRPr sz="1800" b="0" cap="none" spc="0">
              <a:ln>
                <a:noFill/>
              </a:ln>
              <a:solidFill>
                <a:schemeClr val="tx1"/>
              </a:solidFill>
              <a:effectLst/>
            </a:endParaRPr>
          </a:p>
        </p:txBody>
      </p:sp>
      <p:sp>
        <p:nvSpPr>
          <p:cNvPr id="54" name="Shape 54"/>
          <p:cNvSpPr/>
          <p:nvPr/>
        </p:nvSpPr>
        <p:spPr>
          <a:xfrm flipH="1">
            <a:off x="17323" y="6119093"/>
            <a:ext cx="4419023" cy="23092"/>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sz="1200"/>
          </a:p>
        </p:txBody>
      </p:sp>
      <p:sp>
        <p:nvSpPr>
          <p:cNvPr id="56" name="Shape 56"/>
          <p:cNvSpPr>
            <a:spLocks noGrp="1"/>
          </p:cNvSpPr>
          <p:nvPr>
            <p:ph type="title"/>
          </p:nvPr>
        </p:nvSpPr>
        <p:spPr>
          <a:xfrm>
            <a:off x="457200" y="62797"/>
            <a:ext cx="8229600" cy="1508124"/>
          </a:xfrm>
          <a:prstGeom prst="rect">
            <a:avLst/>
          </a:prstGeom>
        </p:spPr>
        <p:txBody>
          <a:bodyPr/>
          <a:lstStyle>
            <a:lvl1pPr>
              <a:defRPr b="1" i="0">
                <a:solidFill>
                  <a:srgbClr val="0095DA"/>
                </a:solidFill>
              </a:defRPr>
            </a:lvl1pPr>
          </a:lstStyle>
          <a:p>
            <a:pPr lvl="0">
              <a:defRPr sz="1800"/>
            </a:pPr>
            <a:r>
              <a:rPr lang="en-US" sz="4400" dirty="0"/>
              <a:t>Click to edit Master title style</a:t>
            </a:r>
          </a:p>
        </p:txBody>
      </p:sp>
      <p:sp>
        <p:nvSpPr>
          <p:cNvPr id="57" name="Shape 57"/>
          <p:cNvSpPr>
            <a:spLocks noGrp="1"/>
          </p:cNvSpPr>
          <p:nvPr>
            <p:ph type="sldNum" sz="quarter" idx="2"/>
          </p:nvPr>
        </p:nvSpPr>
        <p:spPr>
          <a:prstGeom prst="rect">
            <a:avLst/>
          </a:prstGeom>
        </p:spPr>
        <p:txBody>
          <a:bodyPr/>
          <a:lstStyle/>
          <a:p>
            <a:pPr lvl="0"/>
            <a:fld id="{86CB4B4D-7CA3-9044-876B-883B54F8677D}" type="slidenum">
              <a:rPr lang="uk-UA" smtClean="0"/>
              <a:t>‹#›</a:t>
            </a:fld>
            <a:endParaRPr lang="uk-UA"/>
          </a:p>
        </p:txBody>
      </p:sp>
      <p:grpSp>
        <p:nvGrpSpPr>
          <p:cNvPr id="8" name="Group 7"/>
          <p:cNvGrpSpPr/>
          <p:nvPr/>
        </p:nvGrpSpPr>
        <p:grpSpPr>
          <a:xfrm>
            <a:off x="4415645" y="5859419"/>
            <a:ext cx="4728357" cy="519348"/>
            <a:chOff x="4415644" y="4394688"/>
            <a:chExt cx="4728357" cy="389511"/>
          </a:xfrm>
        </p:grpSpPr>
        <p:sp>
          <p:nvSpPr>
            <p:cNvPr id="10" name="Shape 5"/>
            <p:cNvSpPr/>
            <p:nvPr/>
          </p:nvSpPr>
          <p:spPr>
            <a:xfrm flipH="1">
              <a:off x="4724978" y="4571962"/>
              <a:ext cx="4419023" cy="17318"/>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sz="1200"/>
            </a:p>
          </p:txBody>
        </p:sp>
        <p:sp>
          <p:nvSpPr>
            <p:cNvPr id="11" name="Oval 10"/>
            <p:cNvSpPr/>
            <p:nvPr/>
          </p:nvSpPr>
          <p:spPr>
            <a:xfrm>
              <a:off x="4415644" y="4394688"/>
              <a:ext cx="83538" cy="389511"/>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2" name="Oval 11"/>
            <p:cNvSpPr/>
            <p:nvPr/>
          </p:nvSpPr>
          <p:spPr>
            <a:xfrm>
              <a:off x="4654470" y="4394688"/>
              <a:ext cx="83538" cy="389511"/>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3" name="Oval 12"/>
            <p:cNvSpPr/>
            <p:nvPr/>
          </p:nvSpPr>
          <p:spPr>
            <a:xfrm>
              <a:off x="4535057" y="4394688"/>
              <a:ext cx="83538" cy="389511"/>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grpSp>
      <p:sp>
        <p:nvSpPr>
          <p:cNvPr id="14" name="Shape 2">
            <a:extLst>
              <a:ext uri="{FF2B5EF4-FFF2-40B4-BE49-F238E27FC236}">
                <a16:creationId xmlns:a16="http://schemas.microsoft.com/office/drawing/2014/main" id="{1EC1D2A8-24D3-874F-864C-206DD8A47DC6}"/>
              </a:ext>
            </a:extLst>
          </p:cNvPr>
          <p:cNvSpPr/>
          <p:nvPr/>
        </p:nvSpPr>
        <p:spPr>
          <a:xfrm>
            <a:off x="0" y="5834303"/>
            <a:ext cx="9144000" cy="1023699"/>
          </a:xfrm>
          <a:prstGeom prst="rect">
            <a:avLst/>
          </a:prstGeom>
          <a:solidFill>
            <a:srgbClr val="0095DA"/>
          </a:solidFill>
          <a:ln>
            <a:noFill/>
          </a:ln>
          <a:effectLst/>
        </p:spPr>
        <p:txBody>
          <a:bodyPr lIns="0" tIns="0" rIns="0" bIns="0" anchor="ctr"/>
          <a:lstStyle/>
          <a:p>
            <a:pPr lvl="0" algn="ctr">
              <a:defRPr>
                <a:solidFill>
                  <a:srgbClr val="FFFFFF"/>
                </a:solidFill>
              </a:defRPr>
            </a:pPr>
            <a:endParaRPr sz="1800">
              <a:ln>
                <a:noFill/>
              </a:ln>
              <a:effectLst/>
            </a:endParaRPr>
          </a:p>
        </p:txBody>
      </p:sp>
      <p:sp>
        <p:nvSpPr>
          <p:cNvPr id="15" name="Shape 4">
            <a:extLst>
              <a:ext uri="{FF2B5EF4-FFF2-40B4-BE49-F238E27FC236}">
                <a16:creationId xmlns:a16="http://schemas.microsoft.com/office/drawing/2014/main" id="{CE6E5C3A-CB85-514A-BCC0-F6B505D5B10D}"/>
              </a:ext>
            </a:extLst>
          </p:cNvPr>
          <p:cNvSpPr/>
          <p:nvPr/>
        </p:nvSpPr>
        <p:spPr>
          <a:xfrm flipH="1">
            <a:off x="17323" y="6119258"/>
            <a:ext cx="4419023" cy="23092"/>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sz="1200"/>
          </a:p>
        </p:txBody>
      </p:sp>
      <p:sp>
        <p:nvSpPr>
          <p:cNvPr id="16" name="Shape 5">
            <a:extLst>
              <a:ext uri="{FF2B5EF4-FFF2-40B4-BE49-F238E27FC236}">
                <a16:creationId xmlns:a16="http://schemas.microsoft.com/office/drawing/2014/main" id="{23EB9F3F-B308-BA44-AE11-E68EF5BFA0CB}"/>
              </a:ext>
            </a:extLst>
          </p:cNvPr>
          <p:cNvSpPr/>
          <p:nvPr/>
        </p:nvSpPr>
        <p:spPr>
          <a:xfrm flipH="1">
            <a:off x="4724979" y="6095949"/>
            <a:ext cx="4419023" cy="23091"/>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sz="1200"/>
          </a:p>
        </p:txBody>
      </p:sp>
      <p:sp>
        <p:nvSpPr>
          <p:cNvPr id="17" name="Oval 16">
            <a:extLst>
              <a:ext uri="{FF2B5EF4-FFF2-40B4-BE49-F238E27FC236}">
                <a16:creationId xmlns:a16="http://schemas.microsoft.com/office/drawing/2014/main" id="{E4662D88-E774-7241-9B6B-B3F0D1F4EF2E}"/>
              </a:ext>
            </a:extLst>
          </p:cNvPr>
          <p:cNvSpPr/>
          <p:nvPr/>
        </p:nvSpPr>
        <p:spPr>
          <a:xfrm>
            <a:off x="4415644" y="5859583"/>
            <a:ext cx="83538" cy="51934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8" name="Oval 17">
            <a:extLst>
              <a:ext uri="{FF2B5EF4-FFF2-40B4-BE49-F238E27FC236}">
                <a16:creationId xmlns:a16="http://schemas.microsoft.com/office/drawing/2014/main" id="{D0E4D231-883F-1246-B52E-3504D0BE94D2}"/>
              </a:ext>
            </a:extLst>
          </p:cNvPr>
          <p:cNvSpPr/>
          <p:nvPr/>
        </p:nvSpPr>
        <p:spPr>
          <a:xfrm>
            <a:off x="4654470" y="5859583"/>
            <a:ext cx="83538" cy="51934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9" name="Oval 18">
            <a:extLst>
              <a:ext uri="{FF2B5EF4-FFF2-40B4-BE49-F238E27FC236}">
                <a16:creationId xmlns:a16="http://schemas.microsoft.com/office/drawing/2014/main" id="{4196A135-806E-7746-ACE5-F66A85CD871F}"/>
              </a:ext>
            </a:extLst>
          </p:cNvPr>
          <p:cNvSpPr/>
          <p:nvPr/>
        </p:nvSpPr>
        <p:spPr>
          <a:xfrm>
            <a:off x="4535057" y="5859583"/>
            <a:ext cx="83538" cy="51934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0" name="Shape 2">
            <a:extLst>
              <a:ext uri="{FF2B5EF4-FFF2-40B4-BE49-F238E27FC236}">
                <a16:creationId xmlns:a16="http://schemas.microsoft.com/office/drawing/2014/main" id="{36D97B47-588C-894B-BD12-F9E408509447}"/>
              </a:ext>
            </a:extLst>
          </p:cNvPr>
          <p:cNvSpPr/>
          <p:nvPr userDrawn="1"/>
        </p:nvSpPr>
        <p:spPr>
          <a:xfrm>
            <a:off x="0" y="5834303"/>
            <a:ext cx="9144000" cy="1023699"/>
          </a:xfrm>
          <a:prstGeom prst="rect">
            <a:avLst/>
          </a:prstGeom>
          <a:solidFill>
            <a:srgbClr val="0095DA"/>
          </a:solidFill>
          <a:ln>
            <a:noFill/>
          </a:ln>
          <a:effectLst/>
        </p:spPr>
        <p:txBody>
          <a:bodyPr lIns="0" tIns="0" rIns="0" bIns="0" anchor="ctr"/>
          <a:lstStyle/>
          <a:p>
            <a:pPr lvl="0" algn="ctr">
              <a:defRPr>
                <a:solidFill>
                  <a:srgbClr val="FFFFFF"/>
                </a:solidFill>
              </a:defRPr>
            </a:pPr>
            <a:endParaRPr sz="1800">
              <a:ln>
                <a:noFill/>
              </a:ln>
              <a:effectLst/>
            </a:endParaRPr>
          </a:p>
        </p:txBody>
      </p:sp>
      <p:sp>
        <p:nvSpPr>
          <p:cNvPr id="21" name="Shape 4">
            <a:extLst>
              <a:ext uri="{FF2B5EF4-FFF2-40B4-BE49-F238E27FC236}">
                <a16:creationId xmlns:a16="http://schemas.microsoft.com/office/drawing/2014/main" id="{5C29083C-D893-B84B-9EA1-8B08D379BC48}"/>
              </a:ext>
            </a:extLst>
          </p:cNvPr>
          <p:cNvSpPr/>
          <p:nvPr userDrawn="1"/>
        </p:nvSpPr>
        <p:spPr>
          <a:xfrm flipH="1">
            <a:off x="17323" y="6119258"/>
            <a:ext cx="4419023" cy="23092"/>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sz="1200"/>
          </a:p>
        </p:txBody>
      </p:sp>
      <p:sp>
        <p:nvSpPr>
          <p:cNvPr id="22" name="Shape 5">
            <a:extLst>
              <a:ext uri="{FF2B5EF4-FFF2-40B4-BE49-F238E27FC236}">
                <a16:creationId xmlns:a16="http://schemas.microsoft.com/office/drawing/2014/main" id="{2A0DCCA3-A378-4F4D-B7B9-AB833C63C7B5}"/>
              </a:ext>
            </a:extLst>
          </p:cNvPr>
          <p:cNvSpPr/>
          <p:nvPr userDrawn="1"/>
        </p:nvSpPr>
        <p:spPr>
          <a:xfrm flipH="1">
            <a:off x="4724979" y="6095949"/>
            <a:ext cx="4419023" cy="23091"/>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sz="1200"/>
          </a:p>
        </p:txBody>
      </p:sp>
      <p:sp>
        <p:nvSpPr>
          <p:cNvPr id="23" name="Oval 22">
            <a:extLst>
              <a:ext uri="{FF2B5EF4-FFF2-40B4-BE49-F238E27FC236}">
                <a16:creationId xmlns:a16="http://schemas.microsoft.com/office/drawing/2014/main" id="{7E0C3E70-AC35-0B41-929C-67CD3DCE04B4}"/>
              </a:ext>
            </a:extLst>
          </p:cNvPr>
          <p:cNvSpPr/>
          <p:nvPr userDrawn="1"/>
        </p:nvSpPr>
        <p:spPr>
          <a:xfrm>
            <a:off x="4415644" y="5859583"/>
            <a:ext cx="83538" cy="51934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4" name="Oval 23">
            <a:extLst>
              <a:ext uri="{FF2B5EF4-FFF2-40B4-BE49-F238E27FC236}">
                <a16:creationId xmlns:a16="http://schemas.microsoft.com/office/drawing/2014/main" id="{726C60F6-84B6-E848-90CF-1265B627F422}"/>
              </a:ext>
            </a:extLst>
          </p:cNvPr>
          <p:cNvSpPr/>
          <p:nvPr userDrawn="1"/>
        </p:nvSpPr>
        <p:spPr>
          <a:xfrm>
            <a:off x="4654470" y="5859583"/>
            <a:ext cx="83538" cy="51934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5" name="Oval 24">
            <a:extLst>
              <a:ext uri="{FF2B5EF4-FFF2-40B4-BE49-F238E27FC236}">
                <a16:creationId xmlns:a16="http://schemas.microsoft.com/office/drawing/2014/main" id="{3C5C25F6-2B54-4240-93B5-245CB38D923C}"/>
              </a:ext>
            </a:extLst>
          </p:cNvPr>
          <p:cNvSpPr/>
          <p:nvPr userDrawn="1"/>
        </p:nvSpPr>
        <p:spPr>
          <a:xfrm>
            <a:off x="4535057" y="5859583"/>
            <a:ext cx="83538" cy="51934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6" name="Shape 4">
            <a:extLst>
              <a:ext uri="{FF2B5EF4-FFF2-40B4-BE49-F238E27FC236}">
                <a16:creationId xmlns:a16="http://schemas.microsoft.com/office/drawing/2014/main" id="{9946AFF0-D062-EF48-ABA6-34D181B75944}"/>
              </a:ext>
            </a:extLst>
          </p:cNvPr>
          <p:cNvSpPr/>
          <p:nvPr userDrawn="1"/>
        </p:nvSpPr>
        <p:spPr>
          <a:xfrm flipV="1">
            <a:off x="1" y="1603520"/>
            <a:ext cx="9144000" cy="0"/>
          </a:xfrm>
          <a:prstGeom prst="line">
            <a:avLst/>
          </a:prstGeom>
          <a:ln>
            <a:solidFill>
              <a:srgbClr val="0095DA"/>
            </a:solidFill>
          </a:ln>
        </p:spPr>
        <p:txBody>
          <a:bodyPr lIns="0" tIns="0" rIns="0" bIns="0"/>
          <a:lstStyle/>
          <a:p>
            <a:pPr lvl="0" defTabSz="457200">
              <a:defRPr sz="1200">
                <a:latin typeface="+mn-lt"/>
                <a:ea typeface="+mn-ea"/>
                <a:cs typeface="+mn-cs"/>
                <a:sym typeface="Helvetica"/>
              </a:defRPr>
            </a:pPr>
            <a:endParaRPr sz="1200"/>
          </a:p>
        </p:txBody>
      </p:sp>
      <p:sp>
        <p:nvSpPr>
          <p:cNvPr id="3" name="Chart Placeholder 2">
            <a:extLst>
              <a:ext uri="{FF2B5EF4-FFF2-40B4-BE49-F238E27FC236}">
                <a16:creationId xmlns:a16="http://schemas.microsoft.com/office/drawing/2014/main" id="{8D60F132-E033-3448-86EC-9AAA2B6FE7D8}"/>
              </a:ext>
            </a:extLst>
          </p:cNvPr>
          <p:cNvSpPr>
            <a:spLocks noGrp="1"/>
          </p:cNvSpPr>
          <p:nvPr>
            <p:ph type="chart" sz="quarter" idx="10"/>
          </p:nvPr>
        </p:nvSpPr>
        <p:spPr>
          <a:xfrm>
            <a:off x="1804988" y="1733551"/>
            <a:ext cx="5491162" cy="3989916"/>
          </a:xfrm>
        </p:spPr>
        <p:txBody>
          <a:bodyPr/>
          <a:lstStyle/>
          <a:p>
            <a:endParaRPr lang="en-US"/>
          </a:p>
        </p:txBody>
      </p:sp>
    </p:spTree>
    <p:extLst>
      <p:ext uri="{BB962C8B-B14F-4D97-AF65-F5344CB8AC3E}">
        <p14:creationId xmlns:p14="http://schemas.microsoft.com/office/powerpoint/2010/main" val="2461544182"/>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Blank w Footer">
    <p:spTree>
      <p:nvGrpSpPr>
        <p:cNvPr id="1" name=""/>
        <p:cNvGrpSpPr/>
        <p:nvPr/>
      </p:nvGrpSpPr>
      <p:grpSpPr>
        <a:xfrm>
          <a:off x="0" y="0"/>
          <a:ext cx="0" cy="0"/>
          <a:chOff x="0" y="0"/>
          <a:chExt cx="0" cy="0"/>
        </a:xfrm>
      </p:grpSpPr>
      <p:sp>
        <p:nvSpPr>
          <p:cNvPr id="59" name="Shape 59"/>
          <p:cNvSpPr/>
          <p:nvPr/>
        </p:nvSpPr>
        <p:spPr>
          <a:xfrm>
            <a:off x="0" y="5834303"/>
            <a:ext cx="9144000" cy="1023699"/>
          </a:xfrm>
          <a:prstGeom prst="rect">
            <a:avLst/>
          </a:prstGeom>
          <a:solidFill>
            <a:srgbClr val="0095DA"/>
          </a:solidFill>
          <a:ln>
            <a:solidFill>
              <a:srgbClr val="4A7EBB"/>
            </a:solidFill>
          </a:ln>
        </p:spPr>
        <p:txBody>
          <a:bodyPr lIns="0" tIns="0" rIns="0" bIns="0" anchor="ctr"/>
          <a:lstStyle/>
          <a:p>
            <a:pPr lvl="0" algn="ctr">
              <a:defRPr>
                <a:solidFill>
                  <a:srgbClr val="FFFFFF"/>
                </a:solidFill>
              </a:defRPr>
            </a:pPr>
            <a:endParaRPr sz="1800"/>
          </a:p>
        </p:txBody>
      </p:sp>
      <p:pic>
        <p:nvPicPr>
          <p:cNvPr id="60" name="image1.pdf" descr="3 circles.pdf"/>
          <p:cNvPicPr/>
          <p:nvPr/>
        </p:nvPicPr>
        <p:blipFill>
          <a:blip r:embed="rId2">
            <a:extLst>
              <a:ext uri="{28A0092B-C50C-407E-A947-70E740481C1C}">
                <a14:useLocalDpi xmlns:a14="http://schemas.microsoft.com/office/drawing/2010/main"/>
              </a:ext>
            </a:extLst>
          </a:blip>
          <a:srcRect/>
          <a:stretch>
            <a:fillRect/>
          </a:stretch>
        </p:blipFill>
        <p:spPr>
          <a:xfrm>
            <a:off x="4372841" y="5980546"/>
            <a:ext cx="398319" cy="215516"/>
          </a:xfrm>
          <a:prstGeom prst="rect">
            <a:avLst/>
          </a:prstGeom>
          <a:ln w="12700">
            <a:miter lim="400000"/>
          </a:ln>
        </p:spPr>
      </p:pic>
      <p:sp>
        <p:nvSpPr>
          <p:cNvPr id="61" name="Shape 61"/>
          <p:cNvSpPr/>
          <p:nvPr/>
        </p:nvSpPr>
        <p:spPr>
          <a:xfrm flipH="1">
            <a:off x="17323" y="6119093"/>
            <a:ext cx="4419023" cy="23092"/>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sz="1200"/>
          </a:p>
        </p:txBody>
      </p:sp>
      <p:sp>
        <p:nvSpPr>
          <p:cNvPr id="62" name="Shape 62"/>
          <p:cNvSpPr/>
          <p:nvPr/>
        </p:nvSpPr>
        <p:spPr>
          <a:xfrm flipH="1">
            <a:off x="4724979" y="6096000"/>
            <a:ext cx="4419023" cy="23091"/>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sz="1200"/>
          </a:p>
        </p:txBody>
      </p:sp>
      <p:sp>
        <p:nvSpPr>
          <p:cNvPr id="63" name="Shape 63"/>
          <p:cNvSpPr>
            <a:spLocks noGrp="1"/>
          </p:cNvSpPr>
          <p:nvPr>
            <p:ph type="sldNum" sz="quarter" idx="2"/>
          </p:nvPr>
        </p:nvSpPr>
        <p:spPr>
          <a:prstGeom prst="rect">
            <a:avLst/>
          </a:prstGeom>
        </p:spPr>
        <p:txBody>
          <a:bodyPr/>
          <a:lstStyle/>
          <a:p>
            <a:pPr lvl="0"/>
            <a:fld id="{86CB4B4D-7CA3-9044-876B-883B54F8677D}" type="slidenum">
              <a:rPr lang="uk-UA" smtClean="0"/>
              <a:t>‹#›</a:t>
            </a:fld>
            <a:endParaRPr lang="uk-UA"/>
          </a:p>
        </p:txBody>
      </p:sp>
      <p:sp>
        <p:nvSpPr>
          <p:cNvPr id="7" name="Shape 2">
            <a:extLst>
              <a:ext uri="{FF2B5EF4-FFF2-40B4-BE49-F238E27FC236}">
                <a16:creationId xmlns:a16="http://schemas.microsoft.com/office/drawing/2014/main" id="{3C34D951-94AD-A448-ADD9-0CAC3F560839}"/>
              </a:ext>
            </a:extLst>
          </p:cNvPr>
          <p:cNvSpPr/>
          <p:nvPr/>
        </p:nvSpPr>
        <p:spPr>
          <a:xfrm>
            <a:off x="0" y="5834303"/>
            <a:ext cx="9144000" cy="1023699"/>
          </a:xfrm>
          <a:prstGeom prst="rect">
            <a:avLst/>
          </a:prstGeom>
          <a:solidFill>
            <a:srgbClr val="0095DA"/>
          </a:solidFill>
          <a:ln>
            <a:noFill/>
          </a:ln>
          <a:effectLst/>
        </p:spPr>
        <p:txBody>
          <a:bodyPr lIns="0" tIns="0" rIns="0" bIns="0" anchor="ctr"/>
          <a:lstStyle/>
          <a:p>
            <a:pPr lvl="0" algn="ctr">
              <a:defRPr>
                <a:solidFill>
                  <a:srgbClr val="FFFFFF"/>
                </a:solidFill>
              </a:defRPr>
            </a:pPr>
            <a:endParaRPr sz="1800">
              <a:ln>
                <a:noFill/>
              </a:ln>
              <a:effectLst/>
            </a:endParaRPr>
          </a:p>
        </p:txBody>
      </p:sp>
      <p:sp>
        <p:nvSpPr>
          <p:cNvPr id="8" name="Shape 4">
            <a:extLst>
              <a:ext uri="{FF2B5EF4-FFF2-40B4-BE49-F238E27FC236}">
                <a16:creationId xmlns:a16="http://schemas.microsoft.com/office/drawing/2014/main" id="{B1D3D03C-FFEC-6F46-B322-ABE1B707F63C}"/>
              </a:ext>
            </a:extLst>
          </p:cNvPr>
          <p:cNvSpPr/>
          <p:nvPr/>
        </p:nvSpPr>
        <p:spPr>
          <a:xfrm flipH="1">
            <a:off x="17323" y="6119258"/>
            <a:ext cx="4419023" cy="23092"/>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sz="1200"/>
          </a:p>
        </p:txBody>
      </p:sp>
      <p:sp>
        <p:nvSpPr>
          <p:cNvPr id="9" name="Shape 5">
            <a:extLst>
              <a:ext uri="{FF2B5EF4-FFF2-40B4-BE49-F238E27FC236}">
                <a16:creationId xmlns:a16="http://schemas.microsoft.com/office/drawing/2014/main" id="{747B4A90-A031-2E40-A2E4-55184EB0B74A}"/>
              </a:ext>
            </a:extLst>
          </p:cNvPr>
          <p:cNvSpPr/>
          <p:nvPr/>
        </p:nvSpPr>
        <p:spPr>
          <a:xfrm flipH="1">
            <a:off x="4724979" y="6095949"/>
            <a:ext cx="4419023" cy="23091"/>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sz="1200"/>
          </a:p>
        </p:txBody>
      </p:sp>
      <p:sp>
        <p:nvSpPr>
          <p:cNvPr id="10" name="Oval 9">
            <a:extLst>
              <a:ext uri="{FF2B5EF4-FFF2-40B4-BE49-F238E27FC236}">
                <a16:creationId xmlns:a16="http://schemas.microsoft.com/office/drawing/2014/main" id="{57CCD8F3-0D8B-AC4C-86E4-8EBFC6FE2B22}"/>
              </a:ext>
            </a:extLst>
          </p:cNvPr>
          <p:cNvSpPr/>
          <p:nvPr/>
        </p:nvSpPr>
        <p:spPr>
          <a:xfrm>
            <a:off x="4415644" y="5859583"/>
            <a:ext cx="83538" cy="51934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1" name="Oval 10">
            <a:extLst>
              <a:ext uri="{FF2B5EF4-FFF2-40B4-BE49-F238E27FC236}">
                <a16:creationId xmlns:a16="http://schemas.microsoft.com/office/drawing/2014/main" id="{7E66E2DB-53A4-7E45-A13F-DDDBF4FC4DE9}"/>
              </a:ext>
            </a:extLst>
          </p:cNvPr>
          <p:cNvSpPr/>
          <p:nvPr/>
        </p:nvSpPr>
        <p:spPr>
          <a:xfrm>
            <a:off x="4654470" y="5859583"/>
            <a:ext cx="83538" cy="51934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2" name="Oval 11">
            <a:extLst>
              <a:ext uri="{FF2B5EF4-FFF2-40B4-BE49-F238E27FC236}">
                <a16:creationId xmlns:a16="http://schemas.microsoft.com/office/drawing/2014/main" id="{82BD09E8-F2B8-9240-B68A-A32CF55EF6BD}"/>
              </a:ext>
            </a:extLst>
          </p:cNvPr>
          <p:cNvSpPr/>
          <p:nvPr/>
        </p:nvSpPr>
        <p:spPr>
          <a:xfrm>
            <a:off x="4535057" y="5859583"/>
            <a:ext cx="83538" cy="51934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3" name="Shape 2">
            <a:extLst>
              <a:ext uri="{FF2B5EF4-FFF2-40B4-BE49-F238E27FC236}">
                <a16:creationId xmlns:a16="http://schemas.microsoft.com/office/drawing/2014/main" id="{D9DE6FA9-767B-AE40-94EF-0F8122657F96}"/>
              </a:ext>
            </a:extLst>
          </p:cNvPr>
          <p:cNvSpPr/>
          <p:nvPr userDrawn="1"/>
        </p:nvSpPr>
        <p:spPr>
          <a:xfrm>
            <a:off x="0" y="5834303"/>
            <a:ext cx="9144000" cy="1023699"/>
          </a:xfrm>
          <a:prstGeom prst="rect">
            <a:avLst/>
          </a:prstGeom>
          <a:solidFill>
            <a:srgbClr val="0095DA"/>
          </a:solidFill>
          <a:ln>
            <a:noFill/>
          </a:ln>
          <a:effectLst/>
        </p:spPr>
        <p:txBody>
          <a:bodyPr lIns="0" tIns="0" rIns="0" bIns="0" anchor="ctr"/>
          <a:lstStyle/>
          <a:p>
            <a:pPr lvl="0" algn="ctr">
              <a:defRPr>
                <a:solidFill>
                  <a:srgbClr val="FFFFFF"/>
                </a:solidFill>
              </a:defRPr>
            </a:pPr>
            <a:endParaRPr sz="1800">
              <a:ln>
                <a:noFill/>
              </a:ln>
              <a:effectLst/>
            </a:endParaRPr>
          </a:p>
        </p:txBody>
      </p:sp>
      <p:sp>
        <p:nvSpPr>
          <p:cNvPr id="14" name="Shape 4">
            <a:extLst>
              <a:ext uri="{FF2B5EF4-FFF2-40B4-BE49-F238E27FC236}">
                <a16:creationId xmlns:a16="http://schemas.microsoft.com/office/drawing/2014/main" id="{4E15F988-042E-8D4E-A36A-D06A85A4A195}"/>
              </a:ext>
            </a:extLst>
          </p:cNvPr>
          <p:cNvSpPr/>
          <p:nvPr userDrawn="1"/>
        </p:nvSpPr>
        <p:spPr>
          <a:xfrm flipH="1">
            <a:off x="17323" y="6119258"/>
            <a:ext cx="4419023" cy="23092"/>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sz="1200"/>
          </a:p>
        </p:txBody>
      </p:sp>
      <p:sp>
        <p:nvSpPr>
          <p:cNvPr id="15" name="Shape 5">
            <a:extLst>
              <a:ext uri="{FF2B5EF4-FFF2-40B4-BE49-F238E27FC236}">
                <a16:creationId xmlns:a16="http://schemas.microsoft.com/office/drawing/2014/main" id="{DBF747C1-2F71-3843-946E-08C5D392C21D}"/>
              </a:ext>
            </a:extLst>
          </p:cNvPr>
          <p:cNvSpPr/>
          <p:nvPr userDrawn="1"/>
        </p:nvSpPr>
        <p:spPr>
          <a:xfrm flipH="1">
            <a:off x="4724979" y="6095949"/>
            <a:ext cx="4419023" cy="23091"/>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sz="1200"/>
          </a:p>
        </p:txBody>
      </p:sp>
      <p:sp>
        <p:nvSpPr>
          <p:cNvPr id="16" name="Oval 15">
            <a:extLst>
              <a:ext uri="{FF2B5EF4-FFF2-40B4-BE49-F238E27FC236}">
                <a16:creationId xmlns:a16="http://schemas.microsoft.com/office/drawing/2014/main" id="{238CA7F1-494E-B74D-8C92-298407F8317B}"/>
              </a:ext>
            </a:extLst>
          </p:cNvPr>
          <p:cNvSpPr/>
          <p:nvPr userDrawn="1"/>
        </p:nvSpPr>
        <p:spPr>
          <a:xfrm>
            <a:off x="4415644" y="5859583"/>
            <a:ext cx="83538" cy="51934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7" name="Oval 16">
            <a:extLst>
              <a:ext uri="{FF2B5EF4-FFF2-40B4-BE49-F238E27FC236}">
                <a16:creationId xmlns:a16="http://schemas.microsoft.com/office/drawing/2014/main" id="{078BC990-F507-054E-8E59-9B48C3CBCF01}"/>
              </a:ext>
            </a:extLst>
          </p:cNvPr>
          <p:cNvSpPr/>
          <p:nvPr userDrawn="1"/>
        </p:nvSpPr>
        <p:spPr>
          <a:xfrm>
            <a:off x="4654470" y="5859583"/>
            <a:ext cx="83538" cy="51934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8" name="Oval 17">
            <a:extLst>
              <a:ext uri="{FF2B5EF4-FFF2-40B4-BE49-F238E27FC236}">
                <a16:creationId xmlns:a16="http://schemas.microsoft.com/office/drawing/2014/main" id="{CBF0903B-7354-C844-968F-56FC6BB4EE95}"/>
              </a:ext>
            </a:extLst>
          </p:cNvPr>
          <p:cNvSpPr/>
          <p:nvPr userDrawn="1"/>
        </p:nvSpPr>
        <p:spPr>
          <a:xfrm>
            <a:off x="4535057" y="5859583"/>
            <a:ext cx="83538" cy="51934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Tree>
    <p:extLst>
      <p:ext uri="{BB962C8B-B14F-4D97-AF65-F5344CB8AC3E}">
        <p14:creationId xmlns:p14="http://schemas.microsoft.com/office/powerpoint/2010/main" val="223217968"/>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116" name="Shape 116"/>
          <p:cNvSpPr>
            <a:spLocks noGrp="1"/>
          </p:cNvSpPr>
          <p:nvPr>
            <p:ph type="sldNum" sz="quarter" idx="2"/>
          </p:nvPr>
        </p:nvSpPr>
        <p:spPr>
          <a:xfrm>
            <a:off x="6553200" y="6400943"/>
            <a:ext cx="2133600" cy="276999"/>
          </a:xfrm>
          <a:prstGeom prst="rect">
            <a:avLst/>
          </a:prstGeom>
        </p:spPr>
        <p:txBody>
          <a:bodyPr/>
          <a:lstStyle>
            <a:lvl1pPr>
              <a:defRPr sz="1200">
                <a:solidFill>
                  <a:srgbClr val="888888"/>
                </a:solidFill>
              </a:defRPr>
            </a:lvl1pPr>
          </a:lstStyle>
          <a:p>
            <a:pPr lvl="0"/>
            <a:fld id="{86CB4B4D-7CA3-9044-876B-883B54F8677D}" type="slidenum">
              <a:rPr lang="uk-UA" smtClean="0"/>
              <a:t>‹#›</a:t>
            </a:fld>
            <a:endParaRPr lang="uk-UA"/>
          </a:p>
        </p:txBody>
      </p:sp>
    </p:spTree>
    <p:extLst>
      <p:ext uri="{BB962C8B-B14F-4D97-AF65-F5344CB8AC3E}">
        <p14:creationId xmlns:p14="http://schemas.microsoft.com/office/powerpoint/2010/main" val="3701217891"/>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838200"/>
          </a:xfrm>
          <a:prstGeom prst="rect">
            <a:avLst/>
          </a:prstGeom>
        </p:spPr>
        <p:txBody>
          <a:bodyPr>
            <a:normAutofit/>
          </a:bodyPr>
          <a:lstStyle>
            <a:lvl1pPr algn="ctr">
              <a:defRPr sz="3000" b="1">
                <a:solidFill>
                  <a:srgbClr val="0095DA"/>
                </a:solidFill>
              </a:defRPr>
            </a:lvl1pPr>
          </a:lstStyle>
          <a:p>
            <a:r>
              <a:rPr lang="en-US"/>
              <a:t>Click to edit Master title style</a:t>
            </a:r>
            <a:endParaRPr lang="en-US" dirty="0"/>
          </a:p>
        </p:txBody>
      </p:sp>
      <p:sp>
        <p:nvSpPr>
          <p:cNvPr id="3" name="Content Placeholder 2"/>
          <p:cNvSpPr>
            <a:spLocks noGrp="1"/>
          </p:cNvSpPr>
          <p:nvPr>
            <p:ph idx="1"/>
          </p:nvPr>
        </p:nvSpPr>
        <p:spPr>
          <a:xfrm>
            <a:off x="1295403" y="1600201"/>
            <a:ext cx="6705599" cy="4525963"/>
          </a:xfrm>
          <a:prstGeom prst="rect">
            <a:avLst/>
          </a:prstGeom>
        </p:spPr>
        <p:txBody>
          <a:bodyPr>
            <a:normAutofit/>
          </a:bodyPr>
          <a:lstStyle>
            <a:lvl1pPr marL="257175" indent="-257175">
              <a:buClr>
                <a:srgbClr val="7EB242"/>
              </a:buClr>
              <a:buFont typeface="Calibri" pitchFamily="34" charset="0"/>
              <a:buChar char="•"/>
              <a:defRPr sz="1800">
                <a:solidFill>
                  <a:srgbClr val="4D616C"/>
                </a:solidFill>
              </a:defRPr>
            </a:lvl1pPr>
            <a:lvl2pPr marL="557213" indent="-214313">
              <a:buClr>
                <a:srgbClr val="EF374E"/>
              </a:buClr>
              <a:buFont typeface="Arial" pitchFamily="34" charset="0"/>
              <a:buChar char="•"/>
              <a:defRPr sz="1500">
                <a:solidFill>
                  <a:srgbClr val="4D616C"/>
                </a:solidFill>
              </a:defRPr>
            </a:lvl2pPr>
            <a:lvl3pPr>
              <a:buClr>
                <a:srgbClr val="FCB316"/>
              </a:buClr>
              <a:defRPr sz="1350">
                <a:solidFill>
                  <a:srgbClr val="4D616C"/>
                </a:solidFill>
              </a:defRPr>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6553200" y="6423497"/>
            <a:ext cx="2133600" cy="230832"/>
          </a:xfrm>
        </p:spPr>
        <p:txBody>
          <a:bodyPr/>
          <a:lstStyle>
            <a:lvl1pPr>
              <a:defRPr sz="900">
                <a:solidFill>
                  <a:srgbClr val="FFFFFF"/>
                </a:solidFill>
              </a:defRPr>
            </a:lvl1pPr>
          </a:lstStyle>
          <a:p>
            <a:fld id="{3A7B9F9F-9C84-43A4-A70F-C0C4DFF00504}" type="slidenum">
              <a:rPr lang="en-US" smtClean="0"/>
              <a:pPr/>
              <a:t>‹#›</a:t>
            </a:fld>
            <a:endParaRPr lang="en-US" dirty="0"/>
          </a:p>
        </p:txBody>
      </p:sp>
      <p:sp>
        <p:nvSpPr>
          <p:cNvPr id="8" name="Rectangle 7"/>
          <p:cNvSpPr/>
          <p:nvPr userDrawn="1"/>
        </p:nvSpPr>
        <p:spPr>
          <a:xfrm>
            <a:off x="1371600" y="1255374"/>
            <a:ext cx="7772400" cy="45719"/>
          </a:xfrm>
          <a:prstGeom prst="rect">
            <a:avLst/>
          </a:prstGeom>
          <a:solidFill>
            <a:srgbClr val="0095DA"/>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9" name="Picture 8"/>
          <p:cNvPicPr>
            <a:picLocks noChangeAspect="1"/>
          </p:cNvPicPr>
          <p:nvPr userDrawn="1"/>
        </p:nvPicPr>
        <p:blipFill>
          <a:blip r:embed="rId2"/>
          <a:stretch>
            <a:fillRect/>
          </a:stretch>
        </p:blipFill>
        <p:spPr>
          <a:xfrm rot="16200000">
            <a:off x="592432" y="744832"/>
            <a:ext cx="186736" cy="1066800"/>
          </a:xfrm>
          <a:prstGeom prst="rect">
            <a:avLst/>
          </a:prstGeom>
        </p:spPr>
      </p:pic>
    </p:spTree>
    <p:extLst>
      <p:ext uri="{BB962C8B-B14F-4D97-AF65-F5344CB8AC3E}">
        <p14:creationId xmlns:p14="http://schemas.microsoft.com/office/powerpoint/2010/main" val="8379089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5"/>
          </a:xfrm>
          <a:prstGeom prst="rect">
            <a:avLst/>
          </a:prstGeom>
        </p:spPr>
        <p:txBody>
          <a:bodyPr/>
          <a:lstStyle/>
          <a:p>
            <a:fld id="{06FB1928-F621-4F45-ABA0-F299B60AA862}" type="datetime1">
              <a:rPr lang="en-US" smtClean="0"/>
              <a:t>4/22/2024</a:t>
            </a:fld>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446580"/>
            <a:ext cx="2133600" cy="184666"/>
          </a:xfrm>
        </p:spPr>
        <p:txBody>
          <a:bodyPr/>
          <a:lstStyle/>
          <a:p>
            <a:fld id="{9B84F02E-A532-48BA-8418-F680C146347E}" type="slidenum">
              <a:rPr lang="en-US" smtClean="0"/>
              <a:t>‹#›</a:t>
            </a:fld>
            <a:endParaRPr lang="en-US"/>
          </a:p>
        </p:txBody>
      </p:sp>
    </p:spTree>
    <p:extLst>
      <p:ext uri="{BB962C8B-B14F-4D97-AF65-F5344CB8AC3E}">
        <p14:creationId xmlns:p14="http://schemas.microsoft.com/office/powerpoint/2010/main" val="1294814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838200"/>
          </a:xfrm>
          <a:prstGeom prst="rect">
            <a:avLst/>
          </a:prstGeom>
        </p:spPr>
        <p:txBody>
          <a:bodyPr>
            <a:normAutofit/>
          </a:bodyPr>
          <a:lstStyle>
            <a:lvl1pPr algn="ctr">
              <a:defRPr sz="4000" b="1">
                <a:solidFill>
                  <a:srgbClr val="0095DA"/>
                </a:solidFill>
              </a:defRPr>
            </a:lvl1pPr>
          </a:lstStyle>
          <a:p>
            <a:r>
              <a:rPr lang="en-US"/>
              <a:t>Click to edit Master title style</a:t>
            </a:r>
            <a:endParaRPr lang="en-US" dirty="0"/>
          </a:p>
        </p:txBody>
      </p:sp>
      <p:sp>
        <p:nvSpPr>
          <p:cNvPr id="3" name="Content Placeholder 2"/>
          <p:cNvSpPr>
            <a:spLocks noGrp="1"/>
          </p:cNvSpPr>
          <p:nvPr>
            <p:ph idx="1"/>
          </p:nvPr>
        </p:nvSpPr>
        <p:spPr>
          <a:xfrm>
            <a:off x="1295401" y="1600200"/>
            <a:ext cx="6705599" cy="4525963"/>
          </a:xfrm>
          <a:prstGeom prst="rect">
            <a:avLst/>
          </a:prstGeom>
        </p:spPr>
        <p:txBody>
          <a:bodyPr>
            <a:normAutofit/>
          </a:bodyPr>
          <a:lstStyle>
            <a:lvl1pPr marL="342900" indent="-342900">
              <a:buClr>
                <a:srgbClr val="7EB242"/>
              </a:buClr>
              <a:buFont typeface="Calibri" pitchFamily="34" charset="0"/>
              <a:buChar char="•"/>
              <a:defRPr sz="2400">
                <a:solidFill>
                  <a:srgbClr val="4D616C"/>
                </a:solidFill>
              </a:defRPr>
            </a:lvl1pPr>
            <a:lvl2pPr marL="742950" indent="-285750">
              <a:buClr>
                <a:srgbClr val="EF374E"/>
              </a:buClr>
              <a:buFont typeface="Arial" pitchFamily="34" charset="0"/>
              <a:buChar char="•"/>
              <a:defRPr sz="2000">
                <a:solidFill>
                  <a:srgbClr val="4D616C"/>
                </a:solidFill>
              </a:defRPr>
            </a:lvl2pPr>
            <a:lvl3pPr>
              <a:buClr>
                <a:srgbClr val="FCB316"/>
              </a:buClr>
              <a:defRPr sz="1800">
                <a:solidFill>
                  <a:srgbClr val="4D616C"/>
                </a:solidFill>
              </a:defRPr>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lvl1pPr>
              <a:defRPr sz="1200">
                <a:solidFill>
                  <a:srgbClr val="FFFFFF"/>
                </a:solidFill>
              </a:defRPr>
            </a:lvl1pPr>
          </a:lstStyle>
          <a:p>
            <a:fld id="{3A7B9F9F-9C84-43A4-A70F-C0C4DFF00504}" type="slidenum">
              <a:rPr lang="en-US" smtClean="0"/>
              <a:pPr/>
              <a:t>‹#›</a:t>
            </a:fld>
            <a:endParaRPr lang="en-US" dirty="0"/>
          </a:p>
        </p:txBody>
      </p:sp>
      <p:sp>
        <p:nvSpPr>
          <p:cNvPr id="8" name="Rectangle 7"/>
          <p:cNvSpPr/>
          <p:nvPr userDrawn="1"/>
        </p:nvSpPr>
        <p:spPr>
          <a:xfrm>
            <a:off x="1371600" y="1255373"/>
            <a:ext cx="7772400" cy="45719"/>
          </a:xfrm>
          <a:prstGeom prst="rect">
            <a:avLst/>
          </a:prstGeom>
          <a:solidFill>
            <a:srgbClr val="0095DA"/>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stretch>
            <a:fillRect/>
          </a:stretch>
        </p:blipFill>
        <p:spPr>
          <a:xfrm rot="16200000">
            <a:off x="592432" y="744832"/>
            <a:ext cx="186736" cy="1066800"/>
          </a:xfrm>
          <a:prstGeom prst="rect">
            <a:avLst/>
          </a:prstGeom>
        </p:spPr>
      </p:pic>
    </p:spTree>
    <p:extLst>
      <p:ext uri="{BB962C8B-B14F-4D97-AF65-F5344CB8AC3E}">
        <p14:creationId xmlns:p14="http://schemas.microsoft.com/office/powerpoint/2010/main" val="3015375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FB1928-F621-4F45-ABA0-F299B60AA862}" type="datetime1">
              <a:rPr lang="en-US" smtClean="0"/>
              <a:t>4/22/2024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84F02E-A532-48BA-8418-F680C146347E}" type="slidenum">
              <a:rPr lang="en-US" smtClean="0"/>
              <a:t>‹#›</a:t>
            </a:fld>
            <a:endParaRPr lang="en-US"/>
          </a:p>
        </p:txBody>
      </p:sp>
    </p:spTree>
    <p:extLst>
      <p:ext uri="{BB962C8B-B14F-4D97-AF65-F5344CB8AC3E}">
        <p14:creationId xmlns:p14="http://schemas.microsoft.com/office/powerpoint/2010/main" val="371810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5F633C-6C1F-6546-830C-AFAFDD558913}" type="datetime1">
              <a:rPr lang="en-US" smtClean="0"/>
              <a:t>4/22/2024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84F02E-A532-48BA-8418-F680C146347E}" type="slidenum">
              <a:rPr lang="en-US" smtClean="0"/>
              <a:t>‹#›</a:t>
            </a:fld>
            <a:endParaRPr lang="en-US"/>
          </a:p>
        </p:txBody>
      </p:sp>
    </p:spTree>
    <p:extLst>
      <p:ext uri="{BB962C8B-B14F-4D97-AF65-F5344CB8AC3E}">
        <p14:creationId xmlns:p14="http://schemas.microsoft.com/office/powerpoint/2010/main" val="3571884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A5E7A58-3D0A-4F46-A417-145DB9825F57}" type="datetime1">
              <a:rPr lang="en-US" smtClean="0"/>
              <a:t>4/22/2024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84F02E-A532-48BA-8418-F680C146347E}" type="slidenum">
              <a:rPr lang="en-US" smtClean="0"/>
              <a:t>‹#›</a:t>
            </a:fld>
            <a:endParaRPr lang="en-US"/>
          </a:p>
        </p:txBody>
      </p:sp>
    </p:spTree>
    <p:extLst>
      <p:ext uri="{BB962C8B-B14F-4D97-AF65-F5344CB8AC3E}">
        <p14:creationId xmlns:p14="http://schemas.microsoft.com/office/powerpoint/2010/main" val="467058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4C64C3DD-3704-994A-9B9C-487E939FD0C6}" type="datetime1">
              <a:rPr lang="en-US" smtClean="0"/>
              <a:t>4/22/2024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84F02E-A532-48BA-8418-F680C146347E}" type="slidenum">
              <a:rPr lang="en-US" smtClean="0"/>
              <a:t>‹#›</a:t>
            </a:fld>
            <a:endParaRPr lang="en-US"/>
          </a:p>
        </p:txBody>
      </p:sp>
    </p:spTree>
    <p:extLst>
      <p:ext uri="{BB962C8B-B14F-4D97-AF65-F5344CB8AC3E}">
        <p14:creationId xmlns:p14="http://schemas.microsoft.com/office/powerpoint/2010/main" val="1866690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52D274-702F-2F4A-A0A7-1FA32F999A2B}" type="datetime1">
              <a:rPr lang="en-US" smtClean="0"/>
              <a:t>4/22/2024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84F02E-A532-48BA-8418-F680C146347E}" type="slidenum">
              <a:rPr lang="en-US" smtClean="0"/>
              <a:t>‹#›</a:t>
            </a:fld>
            <a:endParaRPr lang="en-US"/>
          </a:p>
        </p:txBody>
      </p:sp>
    </p:spTree>
    <p:extLst>
      <p:ext uri="{BB962C8B-B14F-4D97-AF65-F5344CB8AC3E}">
        <p14:creationId xmlns:p14="http://schemas.microsoft.com/office/powerpoint/2010/main" val="1843787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083268-D901-3E4A-9239-AE6DC22F1F93}" type="datetime1">
              <a:rPr lang="en-US" smtClean="0"/>
              <a:t>4/22/2024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84F02E-A532-48BA-8418-F680C146347E}" type="slidenum">
              <a:rPr lang="en-US" smtClean="0"/>
              <a:t>‹#›</a:t>
            </a:fld>
            <a:endParaRPr lang="en-US"/>
          </a:p>
        </p:txBody>
      </p:sp>
    </p:spTree>
    <p:extLst>
      <p:ext uri="{BB962C8B-B14F-4D97-AF65-F5344CB8AC3E}">
        <p14:creationId xmlns:p14="http://schemas.microsoft.com/office/powerpoint/2010/main" val="3255228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B3F63AE-425C-4345-A3E9-0355E0C77BF7}" type="datetime1">
              <a:rPr lang="en-US" smtClean="0"/>
              <a:t>4/22/2024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84F02E-A532-48BA-8418-F680C146347E}" type="slidenum">
              <a:rPr lang="en-US" smtClean="0"/>
              <a:t>‹#›</a:t>
            </a:fld>
            <a:endParaRPr lang="en-US"/>
          </a:p>
        </p:txBody>
      </p:sp>
    </p:spTree>
    <p:extLst>
      <p:ext uri="{BB962C8B-B14F-4D97-AF65-F5344CB8AC3E}">
        <p14:creationId xmlns:p14="http://schemas.microsoft.com/office/powerpoint/2010/main" val="493696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6096000"/>
            <a:ext cx="9144000" cy="762000"/>
          </a:xfrm>
          <a:prstGeom prst="rect">
            <a:avLst/>
          </a:prstGeom>
          <a:solidFill>
            <a:srgbClr val="0095DA"/>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98FD03-B18D-E940-8078-5B3CD66C06B6}" type="datetime1">
              <a:rPr lang="en-US" smtClean="0"/>
              <a:t>4/22/2024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900">
                <a:solidFill>
                  <a:schemeClr val="bg1"/>
                </a:solidFill>
              </a:defRPr>
            </a:lvl1pPr>
          </a:lstStyle>
          <a:p>
            <a:fld id="{9B84F02E-A532-48BA-8418-F680C146347E}" type="slidenum">
              <a:rPr lang="en-US" smtClean="0"/>
              <a:pPr/>
              <a:t>‹#›</a:t>
            </a:fld>
            <a:endParaRPr lang="en-US" dirty="0"/>
          </a:p>
        </p:txBody>
      </p:sp>
    </p:spTree>
    <p:extLst>
      <p:ext uri="{BB962C8B-B14F-4D97-AF65-F5344CB8AC3E}">
        <p14:creationId xmlns:p14="http://schemas.microsoft.com/office/powerpoint/2010/main" val="26513669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000" b="1" kern="1200">
          <a:solidFill>
            <a:srgbClr val="0095DA"/>
          </a:solidFill>
          <a:latin typeface="+mj-lt"/>
          <a:ea typeface="+mj-ea"/>
          <a:cs typeface="+mj-cs"/>
        </a:defRPr>
      </a:lvl1pPr>
    </p:titleStyle>
    <p:bodyStyle>
      <a:lvl1pPr marL="342900" indent="-342900" algn="l" defTabSz="914400" rtl="0" eaLnBrk="1" latinLnBrk="0" hangingPunct="1">
        <a:spcBef>
          <a:spcPct val="20000"/>
        </a:spcBef>
        <a:buClr>
          <a:srgbClr val="7EB242"/>
        </a:buClr>
        <a:buFont typeface="Arial" pitchFamily="34" charset="0"/>
        <a:buChar char="•"/>
        <a:defRPr sz="3200" kern="1200">
          <a:solidFill>
            <a:srgbClr val="4D616C"/>
          </a:solidFill>
          <a:latin typeface="+mn-lt"/>
          <a:ea typeface="+mn-ea"/>
          <a:cs typeface="+mn-cs"/>
        </a:defRPr>
      </a:lvl1pPr>
      <a:lvl2pPr marL="742950" indent="-285750" algn="l" defTabSz="914400" rtl="0" eaLnBrk="1" latinLnBrk="0" hangingPunct="1">
        <a:spcBef>
          <a:spcPct val="20000"/>
        </a:spcBef>
        <a:buClr>
          <a:srgbClr val="EF374E"/>
        </a:buClr>
        <a:buFont typeface="Arial" pitchFamily="34" charset="0"/>
        <a:buChar char="•"/>
        <a:defRPr sz="2800" kern="1200">
          <a:solidFill>
            <a:srgbClr val="4D616C"/>
          </a:solidFill>
          <a:latin typeface="+mn-lt"/>
          <a:ea typeface="+mn-ea"/>
          <a:cs typeface="+mn-cs"/>
        </a:defRPr>
      </a:lvl2pPr>
      <a:lvl3pPr marL="1143000" indent="-228600" algn="l" defTabSz="914400" rtl="0" eaLnBrk="1" latinLnBrk="0" hangingPunct="1">
        <a:spcBef>
          <a:spcPct val="20000"/>
        </a:spcBef>
        <a:buClr>
          <a:srgbClr val="FCB316"/>
        </a:buClr>
        <a:buFont typeface="Arial" pitchFamily="34" charset="0"/>
        <a:buChar char="•"/>
        <a:defRPr sz="2400" kern="1200">
          <a:solidFill>
            <a:srgbClr val="4D616C"/>
          </a:solidFill>
          <a:latin typeface="+mn-lt"/>
          <a:ea typeface="+mn-ea"/>
          <a:cs typeface="+mn-cs"/>
        </a:defRPr>
      </a:lvl3pPr>
      <a:lvl4pPr marL="1600200" indent="-228600" algn="l" defTabSz="914400" rtl="0" eaLnBrk="1" latinLnBrk="0" hangingPunct="1">
        <a:spcBef>
          <a:spcPct val="20000"/>
        </a:spcBef>
        <a:buClr>
          <a:srgbClr val="4D616C"/>
        </a:buClr>
        <a:buFont typeface="Arial" pitchFamily="34" charset="0"/>
        <a:buChar char="•"/>
        <a:defRPr sz="2000" kern="1200">
          <a:solidFill>
            <a:srgbClr val="4D616C"/>
          </a:solidFill>
          <a:latin typeface="+mn-lt"/>
          <a:ea typeface="+mn-ea"/>
          <a:cs typeface="+mn-cs"/>
        </a:defRPr>
      </a:lvl4pPr>
      <a:lvl5pPr marL="2057400" indent="-228600" algn="l" defTabSz="914400" rtl="0" eaLnBrk="1" latinLnBrk="0" hangingPunct="1">
        <a:spcBef>
          <a:spcPct val="20000"/>
        </a:spcBef>
        <a:buClr>
          <a:srgbClr val="0095DA"/>
        </a:buClr>
        <a:buFont typeface="Arial" pitchFamily="34" charset="0"/>
        <a:buChar char="•"/>
        <a:defRPr sz="2000" kern="1200">
          <a:solidFill>
            <a:srgbClr val="4D616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0" y="5834303"/>
            <a:ext cx="9144000" cy="1023699"/>
          </a:xfrm>
          <a:prstGeom prst="rect">
            <a:avLst/>
          </a:prstGeom>
          <a:solidFill>
            <a:srgbClr val="0095DA"/>
          </a:solidFill>
          <a:ln>
            <a:noFill/>
          </a:ln>
          <a:effectLst/>
        </p:spPr>
        <p:txBody>
          <a:bodyPr lIns="0" tIns="0" rIns="0" bIns="0" anchor="ctr"/>
          <a:lstStyle/>
          <a:p>
            <a:pPr lvl="0" algn="ctr">
              <a:defRPr>
                <a:solidFill>
                  <a:srgbClr val="FFFFFF"/>
                </a:solidFill>
              </a:defRPr>
            </a:pPr>
            <a:endParaRPr sz="1800">
              <a:ln>
                <a:noFill/>
              </a:ln>
              <a:effectLst/>
            </a:endParaRPr>
          </a:p>
        </p:txBody>
      </p:sp>
      <p:sp>
        <p:nvSpPr>
          <p:cNvPr id="6" name="Shape 6"/>
          <p:cNvSpPr>
            <a:spLocks noGrp="1"/>
          </p:cNvSpPr>
          <p:nvPr>
            <p:ph type="title"/>
          </p:nvPr>
        </p:nvSpPr>
        <p:spPr>
          <a:xfrm>
            <a:off x="457200" y="92076"/>
            <a:ext cx="8229600" cy="1508125"/>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pPr lvl="0">
              <a:defRPr sz="1800"/>
            </a:pPr>
            <a:r>
              <a:rPr sz="4400" dirty="0"/>
              <a:t>Title Text</a:t>
            </a:r>
          </a:p>
        </p:txBody>
      </p:sp>
      <p:sp>
        <p:nvSpPr>
          <p:cNvPr id="7" name="Shape 7"/>
          <p:cNvSpPr>
            <a:spLocks noGrp="1"/>
          </p:cNvSpPr>
          <p:nvPr>
            <p:ph type="body" idx="1"/>
          </p:nvPr>
        </p:nvSpPr>
        <p:spPr>
          <a:xfrm>
            <a:off x="457200" y="1600201"/>
            <a:ext cx="8229600" cy="5257801"/>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pPr marL="342900" marR="0" lvl="0" indent="-342900" algn="l" defTabSz="914400" rtl="0" eaLnBrk="1" fontAlgn="auto" latinLnBrk="0" hangingPunct="1">
              <a:lnSpc>
                <a:spcPct val="100000"/>
              </a:lnSpc>
              <a:spcBef>
                <a:spcPct val="20000"/>
              </a:spcBef>
              <a:spcAft>
                <a:spcPts val="0"/>
              </a:spcAft>
              <a:buClr>
                <a:srgbClr val="7EB242"/>
              </a:buClr>
              <a:buSzTx/>
              <a:buFont typeface="Arial" pitchFamily="34" charset="0"/>
              <a:buChar char="•"/>
              <a:tabLst/>
              <a:defRPr/>
            </a:pPr>
            <a:r>
              <a:rPr kumimoji="0" lang="en-US" sz="3200" b="0" i="0" u="none" strike="noStrike" kern="1200" cap="none" spc="0" normalizeH="0" baseline="0" noProof="0" dirty="0">
                <a:ln>
                  <a:noFill/>
                </a:ln>
                <a:solidFill>
                  <a:srgbClr val="4D616C"/>
                </a:solidFill>
                <a:effectLst/>
                <a:uLnTx/>
                <a:uFillTx/>
                <a:latin typeface="Calibri"/>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
                <a:srgbClr val="EF374E"/>
              </a:buClr>
              <a:buSzTx/>
              <a:buFont typeface="Arial" pitchFamily="34" charset="0"/>
              <a:buChar char="•"/>
              <a:tabLst/>
              <a:defRPr/>
            </a:pPr>
            <a:r>
              <a:rPr kumimoji="0" lang="en-US" sz="2800" b="0" i="0" u="none" strike="noStrike" kern="1200" cap="none" spc="0" normalizeH="0" baseline="0" noProof="0" dirty="0">
                <a:ln>
                  <a:noFill/>
                </a:ln>
                <a:solidFill>
                  <a:srgbClr val="4D616C"/>
                </a:solidFill>
                <a:effectLst/>
                <a:uLnTx/>
                <a:uFillTx/>
                <a:latin typeface="Calibri"/>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
                <a:srgbClr val="FCB316"/>
              </a:buClr>
              <a:buSzTx/>
              <a:buFont typeface="Arial" pitchFamily="34" charset="0"/>
              <a:buChar char="•"/>
              <a:tabLst/>
              <a:defRPr/>
            </a:pPr>
            <a:r>
              <a:rPr kumimoji="0" lang="en-US" sz="2400" b="0" i="0" u="none" strike="noStrike" kern="1200" cap="none" spc="0" normalizeH="0" baseline="0" noProof="0" dirty="0">
                <a:ln>
                  <a:noFill/>
                </a:ln>
                <a:solidFill>
                  <a:srgbClr val="4D616C"/>
                </a:solidFill>
                <a:effectLst/>
                <a:uLnTx/>
                <a:uFillTx/>
                <a:latin typeface="Calibri"/>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
                <a:srgbClr val="4D616C"/>
              </a:buClr>
              <a:buSzTx/>
              <a:buFont typeface="Arial" pitchFamily="34" charset="0"/>
              <a:buChar char="•"/>
              <a:tabLst/>
              <a:defRPr/>
            </a:pPr>
            <a:r>
              <a:rPr kumimoji="0" lang="en-US" sz="2000" b="0" i="0" u="none" strike="noStrike" kern="1200" cap="none" spc="0" normalizeH="0" baseline="0" noProof="0" dirty="0">
                <a:ln>
                  <a:noFill/>
                </a:ln>
                <a:solidFill>
                  <a:srgbClr val="4D616C"/>
                </a:solidFill>
                <a:effectLst/>
                <a:uLnTx/>
                <a:uFillTx/>
                <a:latin typeface="Calibri"/>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
                <a:srgbClr val="0095DA"/>
              </a:buClr>
              <a:buSzTx/>
              <a:buFont typeface="Arial" pitchFamily="34" charset="0"/>
              <a:buChar char="•"/>
              <a:tabLst/>
              <a:defRPr/>
            </a:pPr>
            <a:r>
              <a:rPr kumimoji="0" lang="en-US" sz="2000" b="0" i="0" u="none" strike="noStrike" kern="1200" cap="none" spc="0" normalizeH="0" baseline="0" noProof="0" dirty="0">
                <a:ln>
                  <a:noFill/>
                </a:ln>
                <a:solidFill>
                  <a:srgbClr val="4D616C"/>
                </a:solidFill>
                <a:effectLst/>
                <a:uLnTx/>
                <a:uFillTx/>
                <a:latin typeface="Calibri"/>
                <a:ea typeface="+mn-ea"/>
                <a:cs typeface="+mn-cs"/>
              </a:rPr>
              <a:t>Fifth level</a:t>
            </a:r>
          </a:p>
        </p:txBody>
      </p:sp>
      <p:sp>
        <p:nvSpPr>
          <p:cNvPr id="8" name="Shape 8"/>
          <p:cNvSpPr>
            <a:spLocks noGrp="1"/>
          </p:cNvSpPr>
          <p:nvPr>
            <p:ph type="sldNum" sz="quarter" idx="2"/>
          </p:nvPr>
        </p:nvSpPr>
        <p:spPr>
          <a:xfrm>
            <a:off x="6553200" y="6446580"/>
            <a:ext cx="2133600" cy="184666"/>
          </a:xfrm>
          <a:prstGeom prst="rect">
            <a:avLst/>
          </a:prstGeom>
          <a:ln w="12700">
            <a:miter lim="400000"/>
          </a:ln>
        </p:spPr>
        <p:txBody>
          <a:bodyPr lIns="45719" rIns="45719" anchor="ctr">
            <a:spAutoFit/>
          </a:bodyPr>
          <a:lstStyle>
            <a:lvl1pPr algn="r">
              <a:defRPr sz="600">
                <a:solidFill>
                  <a:srgbClr val="FFFFFF"/>
                </a:solidFill>
              </a:defRPr>
            </a:lvl1pPr>
          </a:lstStyle>
          <a:p>
            <a:pPr lvl="0"/>
            <a:fld id="{86CB4B4D-7CA3-9044-876B-883B54F8677D}" type="slidenum">
              <a:rPr lang="uk-UA" smtClean="0"/>
              <a:t>‹#›</a:t>
            </a:fld>
            <a:endParaRPr lang="uk-UA"/>
          </a:p>
        </p:txBody>
      </p:sp>
      <p:grpSp>
        <p:nvGrpSpPr>
          <p:cNvPr id="12" name="Group 11"/>
          <p:cNvGrpSpPr/>
          <p:nvPr/>
        </p:nvGrpSpPr>
        <p:grpSpPr>
          <a:xfrm>
            <a:off x="17323" y="5859584"/>
            <a:ext cx="9126679" cy="519348"/>
            <a:chOff x="17322" y="4394688"/>
            <a:chExt cx="9126679" cy="389511"/>
          </a:xfrm>
        </p:grpSpPr>
        <p:sp>
          <p:nvSpPr>
            <p:cNvPr id="4" name="Shape 4"/>
            <p:cNvSpPr/>
            <p:nvPr/>
          </p:nvSpPr>
          <p:spPr>
            <a:xfrm flipH="1">
              <a:off x="17322" y="4589443"/>
              <a:ext cx="4419023" cy="17319"/>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sz="1200"/>
            </a:p>
          </p:txBody>
        </p:sp>
        <p:sp>
          <p:nvSpPr>
            <p:cNvPr id="5" name="Shape 5"/>
            <p:cNvSpPr/>
            <p:nvPr/>
          </p:nvSpPr>
          <p:spPr>
            <a:xfrm flipH="1">
              <a:off x="4724978" y="4571962"/>
              <a:ext cx="4419023" cy="17318"/>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sz="1200"/>
            </a:p>
          </p:txBody>
        </p:sp>
        <p:sp>
          <p:nvSpPr>
            <p:cNvPr id="9" name="Oval 8"/>
            <p:cNvSpPr/>
            <p:nvPr/>
          </p:nvSpPr>
          <p:spPr>
            <a:xfrm>
              <a:off x="4415644" y="4394688"/>
              <a:ext cx="83538" cy="389511"/>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0" name="Oval 9"/>
            <p:cNvSpPr/>
            <p:nvPr/>
          </p:nvSpPr>
          <p:spPr>
            <a:xfrm>
              <a:off x="4654470" y="4394688"/>
              <a:ext cx="83538" cy="389511"/>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1" name="Oval 10"/>
            <p:cNvSpPr/>
            <p:nvPr/>
          </p:nvSpPr>
          <p:spPr>
            <a:xfrm>
              <a:off x="4535057" y="4394688"/>
              <a:ext cx="83538" cy="389511"/>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grpSp>
      <p:grpSp>
        <p:nvGrpSpPr>
          <p:cNvPr id="13" name="Group 12"/>
          <p:cNvGrpSpPr/>
          <p:nvPr/>
        </p:nvGrpSpPr>
        <p:grpSpPr>
          <a:xfrm>
            <a:off x="17323" y="5859584"/>
            <a:ext cx="9126679" cy="519348"/>
            <a:chOff x="17322" y="4394688"/>
            <a:chExt cx="9126679" cy="389511"/>
          </a:xfrm>
        </p:grpSpPr>
        <p:sp>
          <p:nvSpPr>
            <p:cNvPr id="14" name="Shape 4"/>
            <p:cNvSpPr/>
            <p:nvPr/>
          </p:nvSpPr>
          <p:spPr>
            <a:xfrm flipH="1">
              <a:off x="17322" y="4589443"/>
              <a:ext cx="4419023" cy="17319"/>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sz="1200"/>
            </a:p>
          </p:txBody>
        </p:sp>
        <p:sp>
          <p:nvSpPr>
            <p:cNvPr id="15" name="Shape 5"/>
            <p:cNvSpPr/>
            <p:nvPr/>
          </p:nvSpPr>
          <p:spPr>
            <a:xfrm flipH="1">
              <a:off x="4724978" y="4571962"/>
              <a:ext cx="4419023" cy="17318"/>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sz="1200"/>
            </a:p>
          </p:txBody>
        </p:sp>
        <p:sp>
          <p:nvSpPr>
            <p:cNvPr id="16" name="Oval 15"/>
            <p:cNvSpPr/>
            <p:nvPr/>
          </p:nvSpPr>
          <p:spPr>
            <a:xfrm>
              <a:off x="4415644" y="4394688"/>
              <a:ext cx="83538" cy="389511"/>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7" name="Oval 16"/>
            <p:cNvSpPr/>
            <p:nvPr/>
          </p:nvSpPr>
          <p:spPr>
            <a:xfrm>
              <a:off x="4654470" y="4394688"/>
              <a:ext cx="83538" cy="389511"/>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8" name="Oval 17"/>
            <p:cNvSpPr/>
            <p:nvPr/>
          </p:nvSpPr>
          <p:spPr>
            <a:xfrm>
              <a:off x="4535057" y="4394688"/>
              <a:ext cx="83538" cy="389511"/>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grpSp>
      <p:grpSp>
        <p:nvGrpSpPr>
          <p:cNvPr id="19" name="Group 18"/>
          <p:cNvGrpSpPr/>
          <p:nvPr/>
        </p:nvGrpSpPr>
        <p:grpSpPr>
          <a:xfrm>
            <a:off x="17323" y="5859584"/>
            <a:ext cx="9126679" cy="519348"/>
            <a:chOff x="17322" y="4394688"/>
            <a:chExt cx="9126679" cy="389511"/>
          </a:xfrm>
        </p:grpSpPr>
        <p:sp>
          <p:nvSpPr>
            <p:cNvPr id="20" name="Shape 4"/>
            <p:cNvSpPr/>
            <p:nvPr/>
          </p:nvSpPr>
          <p:spPr>
            <a:xfrm flipH="1">
              <a:off x="17322" y="4589443"/>
              <a:ext cx="4419023" cy="17319"/>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sz="1200"/>
            </a:p>
          </p:txBody>
        </p:sp>
        <p:sp>
          <p:nvSpPr>
            <p:cNvPr id="21" name="Shape 5"/>
            <p:cNvSpPr/>
            <p:nvPr/>
          </p:nvSpPr>
          <p:spPr>
            <a:xfrm flipH="1">
              <a:off x="4724978" y="4571962"/>
              <a:ext cx="4419023" cy="17318"/>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sz="1200"/>
            </a:p>
          </p:txBody>
        </p:sp>
        <p:sp>
          <p:nvSpPr>
            <p:cNvPr id="22" name="Oval 21"/>
            <p:cNvSpPr/>
            <p:nvPr/>
          </p:nvSpPr>
          <p:spPr>
            <a:xfrm>
              <a:off x="4415644" y="4394688"/>
              <a:ext cx="83538" cy="389511"/>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3" name="Oval 22"/>
            <p:cNvSpPr/>
            <p:nvPr/>
          </p:nvSpPr>
          <p:spPr>
            <a:xfrm>
              <a:off x="4654470" y="4394688"/>
              <a:ext cx="83538" cy="389511"/>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4" name="Oval 23"/>
            <p:cNvSpPr/>
            <p:nvPr/>
          </p:nvSpPr>
          <p:spPr>
            <a:xfrm>
              <a:off x="4535057" y="4394688"/>
              <a:ext cx="83538" cy="389511"/>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grpSp>
      <p:sp>
        <p:nvSpPr>
          <p:cNvPr id="25" name="Shape 4">
            <a:extLst>
              <a:ext uri="{FF2B5EF4-FFF2-40B4-BE49-F238E27FC236}">
                <a16:creationId xmlns:a16="http://schemas.microsoft.com/office/drawing/2014/main" id="{863882B9-6B1E-5B40-B1A7-1AE258BC66F1}"/>
              </a:ext>
            </a:extLst>
          </p:cNvPr>
          <p:cNvSpPr/>
          <p:nvPr/>
        </p:nvSpPr>
        <p:spPr>
          <a:xfrm flipV="1">
            <a:off x="1" y="1603520"/>
            <a:ext cx="9144000" cy="0"/>
          </a:xfrm>
          <a:prstGeom prst="line">
            <a:avLst/>
          </a:prstGeom>
          <a:ln>
            <a:solidFill>
              <a:srgbClr val="0095DA"/>
            </a:solidFill>
          </a:ln>
        </p:spPr>
        <p:txBody>
          <a:bodyPr lIns="0" tIns="0" rIns="0" bIns="0"/>
          <a:lstStyle/>
          <a:p>
            <a:pPr lvl="0" defTabSz="457200">
              <a:defRPr sz="1200">
                <a:latin typeface="+mn-lt"/>
                <a:ea typeface="+mn-ea"/>
                <a:cs typeface="+mn-cs"/>
                <a:sym typeface="Helvetica"/>
              </a:defRPr>
            </a:pPr>
            <a:endParaRPr sz="1200"/>
          </a:p>
        </p:txBody>
      </p:sp>
      <p:sp>
        <p:nvSpPr>
          <p:cNvPr id="26" name="Shape 4">
            <a:extLst>
              <a:ext uri="{FF2B5EF4-FFF2-40B4-BE49-F238E27FC236}">
                <a16:creationId xmlns:a16="http://schemas.microsoft.com/office/drawing/2014/main" id="{3E80DBC5-4B2B-5E40-A8D8-6DEE5612E384}"/>
              </a:ext>
            </a:extLst>
          </p:cNvPr>
          <p:cNvSpPr/>
          <p:nvPr userDrawn="1"/>
        </p:nvSpPr>
        <p:spPr>
          <a:xfrm flipV="1">
            <a:off x="1" y="1603520"/>
            <a:ext cx="9144000" cy="0"/>
          </a:xfrm>
          <a:prstGeom prst="line">
            <a:avLst/>
          </a:prstGeom>
          <a:ln>
            <a:solidFill>
              <a:srgbClr val="0095DA"/>
            </a:solidFill>
          </a:ln>
        </p:spPr>
        <p:txBody>
          <a:bodyPr lIns="0" tIns="0" rIns="0" bIns="0"/>
          <a:lstStyle/>
          <a:p>
            <a:pPr lvl="0" defTabSz="457200">
              <a:defRPr sz="1200">
                <a:latin typeface="+mn-lt"/>
                <a:ea typeface="+mn-ea"/>
                <a:cs typeface="+mn-cs"/>
                <a:sym typeface="Helvetica"/>
              </a:defRPr>
            </a:pPr>
            <a:endParaRPr sz="1200"/>
          </a:p>
        </p:txBody>
      </p:sp>
    </p:spTree>
    <p:extLst>
      <p:ext uri="{BB962C8B-B14F-4D97-AF65-F5344CB8AC3E}">
        <p14:creationId xmlns:p14="http://schemas.microsoft.com/office/powerpoint/2010/main" val="15300482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ransition spd="med"/>
  <p:txStyles>
    <p:titleStyle>
      <a:lvl1pPr algn="ctr" eaLnBrk="1" hangingPunct="1">
        <a:defRPr sz="4400" b="1" i="0" baseline="0">
          <a:solidFill>
            <a:srgbClr val="0095DA"/>
          </a:solidFill>
          <a:latin typeface="Calibri"/>
          <a:ea typeface="Calibri"/>
          <a:cs typeface="Calibri"/>
          <a:sym typeface="Calibri"/>
        </a:defRPr>
      </a:lvl1pPr>
      <a:lvl2pPr algn="ctr" eaLnBrk="1" hangingPunct="1">
        <a:defRPr sz="4400">
          <a:latin typeface="Calibri"/>
          <a:ea typeface="Calibri"/>
          <a:cs typeface="Calibri"/>
          <a:sym typeface="Calibri"/>
        </a:defRPr>
      </a:lvl2pPr>
      <a:lvl3pPr algn="ctr" eaLnBrk="1" hangingPunct="1">
        <a:defRPr sz="4400">
          <a:latin typeface="Calibri"/>
          <a:ea typeface="Calibri"/>
          <a:cs typeface="Calibri"/>
          <a:sym typeface="Calibri"/>
        </a:defRPr>
      </a:lvl3pPr>
      <a:lvl4pPr algn="ctr" eaLnBrk="1" hangingPunct="1">
        <a:defRPr sz="4400">
          <a:latin typeface="Calibri"/>
          <a:ea typeface="Calibri"/>
          <a:cs typeface="Calibri"/>
          <a:sym typeface="Calibri"/>
        </a:defRPr>
      </a:lvl4pPr>
      <a:lvl5pPr algn="ctr" eaLnBrk="1" hangingPunct="1">
        <a:defRPr sz="4400">
          <a:latin typeface="Calibri"/>
          <a:ea typeface="Calibri"/>
          <a:cs typeface="Calibri"/>
          <a:sym typeface="Calibri"/>
        </a:defRPr>
      </a:lvl5pPr>
      <a:lvl6pPr algn="ctr" eaLnBrk="1" hangingPunct="1">
        <a:defRPr sz="4400">
          <a:latin typeface="Calibri"/>
          <a:ea typeface="Calibri"/>
          <a:cs typeface="Calibri"/>
          <a:sym typeface="Calibri"/>
        </a:defRPr>
      </a:lvl6pPr>
      <a:lvl7pPr algn="ctr" eaLnBrk="1" hangingPunct="1">
        <a:defRPr sz="4400">
          <a:latin typeface="Calibri"/>
          <a:ea typeface="Calibri"/>
          <a:cs typeface="Calibri"/>
          <a:sym typeface="Calibri"/>
        </a:defRPr>
      </a:lvl7pPr>
      <a:lvl8pPr algn="ctr" eaLnBrk="1" hangingPunct="1">
        <a:defRPr sz="4400">
          <a:latin typeface="Calibri"/>
          <a:ea typeface="Calibri"/>
          <a:cs typeface="Calibri"/>
          <a:sym typeface="Calibri"/>
        </a:defRPr>
      </a:lvl8pPr>
      <a:lvl9pPr algn="ctr" eaLnBrk="1" hangingPunct="1">
        <a:defRPr sz="4400">
          <a:latin typeface="Calibri"/>
          <a:ea typeface="Calibri"/>
          <a:cs typeface="Calibri"/>
          <a:sym typeface="Calibri"/>
        </a:defRPr>
      </a:lvl9pPr>
    </p:titleStyle>
    <p:bodyStyle>
      <a:lvl1pPr marL="342900" marR="0" indent="-342900" algn="l" defTabSz="914400" rtl="0" eaLnBrk="1" fontAlgn="auto" latinLnBrk="0" hangingPunct="1">
        <a:lnSpc>
          <a:spcPct val="100000"/>
        </a:lnSpc>
        <a:spcBef>
          <a:spcPct val="20000"/>
        </a:spcBef>
        <a:spcAft>
          <a:spcPts val="0"/>
        </a:spcAft>
        <a:buClr>
          <a:srgbClr val="7EB242"/>
        </a:buClr>
        <a:buSzTx/>
        <a:buFont typeface="Arial" pitchFamily="34" charset="0"/>
        <a:buChar char="•"/>
        <a:tabLst/>
        <a:defRPr sz="3200" baseline="0">
          <a:solidFill>
            <a:srgbClr val="4D616C"/>
          </a:solidFill>
          <a:latin typeface="Calibri"/>
          <a:ea typeface="Calibri"/>
          <a:cs typeface="Calibri"/>
          <a:sym typeface="Calibri"/>
        </a:defRPr>
      </a:lvl1pPr>
      <a:lvl2pPr marL="742950" marR="0" indent="-285750" algn="l" defTabSz="914400" rtl="0" eaLnBrk="1" fontAlgn="auto" latinLnBrk="0" hangingPunct="1">
        <a:lnSpc>
          <a:spcPct val="100000"/>
        </a:lnSpc>
        <a:spcBef>
          <a:spcPct val="20000"/>
        </a:spcBef>
        <a:spcAft>
          <a:spcPts val="0"/>
        </a:spcAft>
        <a:buClr>
          <a:srgbClr val="EF374E"/>
        </a:buClr>
        <a:buSzTx/>
        <a:buFont typeface="Arial" pitchFamily="34" charset="0"/>
        <a:buChar char="•"/>
        <a:tabLst/>
        <a:defRPr sz="3200" baseline="0">
          <a:solidFill>
            <a:srgbClr val="4D616C"/>
          </a:solidFill>
          <a:latin typeface="Calibri"/>
          <a:ea typeface="Calibri"/>
          <a:cs typeface="Calibri"/>
          <a:sym typeface="Calibri"/>
        </a:defRPr>
      </a:lvl2pPr>
      <a:lvl3pPr marL="1143000" marR="0" indent="-228600" algn="l" defTabSz="914400" rtl="0" eaLnBrk="1" fontAlgn="auto" latinLnBrk="0" hangingPunct="1">
        <a:lnSpc>
          <a:spcPct val="100000"/>
        </a:lnSpc>
        <a:spcBef>
          <a:spcPct val="20000"/>
        </a:spcBef>
        <a:spcAft>
          <a:spcPts val="0"/>
        </a:spcAft>
        <a:buClr>
          <a:srgbClr val="FCB316"/>
        </a:buClr>
        <a:buSzTx/>
        <a:buFont typeface="Arial" pitchFamily="34" charset="0"/>
        <a:buChar char="•"/>
        <a:tabLst/>
        <a:defRPr sz="3200" baseline="0">
          <a:solidFill>
            <a:srgbClr val="4D616C"/>
          </a:solidFill>
          <a:latin typeface="Calibri"/>
          <a:ea typeface="Calibri"/>
          <a:cs typeface="Calibri"/>
          <a:sym typeface="Calibri"/>
        </a:defRPr>
      </a:lvl3pPr>
      <a:lvl4pPr marL="1600200" marR="0" indent="-228600" algn="l" defTabSz="914400" rtl="0" eaLnBrk="1" fontAlgn="auto" latinLnBrk="0" hangingPunct="1">
        <a:lnSpc>
          <a:spcPct val="100000"/>
        </a:lnSpc>
        <a:spcBef>
          <a:spcPct val="20000"/>
        </a:spcBef>
        <a:spcAft>
          <a:spcPts val="0"/>
        </a:spcAft>
        <a:buClr>
          <a:srgbClr val="4D616C"/>
        </a:buClr>
        <a:buSzTx/>
        <a:buFont typeface="Arial" pitchFamily="34" charset="0"/>
        <a:buChar char="•"/>
        <a:tabLst/>
        <a:defRPr sz="3200" baseline="0">
          <a:solidFill>
            <a:srgbClr val="4D616C"/>
          </a:solidFill>
          <a:latin typeface="Calibri"/>
          <a:ea typeface="Calibri"/>
          <a:cs typeface="Calibri"/>
          <a:sym typeface="Calibri"/>
        </a:defRPr>
      </a:lvl4pPr>
      <a:lvl5pPr marL="2057400" marR="0" indent="-228600" algn="l" defTabSz="914400" rtl="0" eaLnBrk="1" fontAlgn="auto" latinLnBrk="0" hangingPunct="1">
        <a:lnSpc>
          <a:spcPct val="100000"/>
        </a:lnSpc>
        <a:spcBef>
          <a:spcPct val="20000"/>
        </a:spcBef>
        <a:spcAft>
          <a:spcPts val="0"/>
        </a:spcAft>
        <a:buClr>
          <a:srgbClr val="0095DA"/>
        </a:buClr>
        <a:buSzTx/>
        <a:buFont typeface="Arial" pitchFamily="34" charset="0"/>
        <a:buChar char="•"/>
        <a:tabLst/>
        <a:defRPr sz="3200" baseline="0">
          <a:solidFill>
            <a:srgbClr val="4D616C"/>
          </a:solidFill>
          <a:latin typeface="Calibri"/>
          <a:ea typeface="Calibri"/>
          <a:cs typeface="Calibri"/>
          <a:sym typeface="Calibri"/>
        </a:defRPr>
      </a:lvl5pPr>
      <a:lvl6pPr marL="2651760" indent="-365760" eaLnBrk="1" hangingPunct="1">
        <a:spcBef>
          <a:spcPts val="700"/>
        </a:spcBef>
        <a:buSzPct val="100000"/>
        <a:buFont typeface="Arial"/>
        <a:buChar char="•"/>
        <a:defRPr sz="3200">
          <a:latin typeface="Calibri"/>
          <a:ea typeface="Calibri"/>
          <a:cs typeface="Calibri"/>
          <a:sym typeface="Calibri"/>
        </a:defRPr>
      </a:lvl6pPr>
      <a:lvl7pPr marL="3108960" indent="-365760" eaLnBrk="1" hangingPunct="1">
        <a:spcBef>
          <a:spcPts val="700"/>
        </a:spcBef>
        <a:buSzPct val="100000"/>
        <a:buFont typeface="Arial"/>
        <a:buChar char="•"/>
        <a:defRPr sz="3200">
          <a:latin typeface="Calibri"/>
          <a:ea typeface="Calibri"/>
          <a:cs typeface="Calibri"/>
          <a:sym typeface="Calibri"/>
        </a:defRPr>
      </a:lvl7pPr>
      <a:lvl8pPr marL="3566159" indent="-365759" eaLnBrk="1" hangingPunct="1">
        <a:spcBef>
          <a:spcPts val="700"/>
        </a:spcBef>
        <a:buSzPct val="100000"/>
        <a:buFont typeface="Arial"/>
        <a:buChar char="•"/>
        <a:defRPr sz="3200">
          <a:latin typeface="Calibri"/>
          <a:ea typeface="Calibri"/>
          <a:cs typeface="Calibri"/>
          <a:sym typeface="Calibri"/>
        </a:defRPr>
      </a:lvl8pPr>
      <a:lvl9pPr marL="4023359" indent="-365759" eaLnBrk="1" hangingPunct="1">
        <a:spcBef>
          <a:spcPts val="700"/>
        </a:spcBef>
        <a:buSzPct val="100000"/>
        <a:buFont typeface="Arial"/>
        <a:buChar char="•"/>
        <a:defRPr sz="3200">
          <a:latin typeface="Calibri"/>
          <a:ea typeface="Calibri"/>
          <a:cs typeface="Calibri"/>
          <a:sym typeface="Calibri"/>
        </a:defRPr>
      </a:lvl9pPr>
    </p:bodyStyle>
    <p:otherStyle>
      <a:lvl1pPr algn="r" eaLnBrk="1" hangingPunct="1">
        <a:defRPr sz="600">
          <a:solidFill>
            <a:schemeClr val="tx1"/>
          </a:solidFill>
          <a:latin typeface="+mn-lt"/>
          <a:ea typeface="+mn-ea"/>
          <a:cs typeface="+mn-cs"/>
          <a:sym typeface="Calibri"/>
        </a:defRPr>
      </a:lvl1pPr>
      <a:lvl2pPr indent="457200" algn="r" eaLnBrk="1" hangingPunct="1">
        <a:defRPr sz="600">
          <a:solidFill>
            <a:schemeClr val="tx1"/>
          </a:solidFill>
          <a:latin typeface="+mn-lt"/>
          <a:ea typeface="+mn-ea"/>
          <a:cs typeface="+mn-cs"/>
          <a:sym typeface="Calibri"/>
        </a:defRPr>
      </a:lvl2pPr>
      <a:lvl3pPr indent="914400" algn="r" eaLnBrk="1" hangingPunct="1">
        <a:defRPr sz="600">
          <a:solidFill>
            <a:schemeClr val="tx1"/>
          </a:solidFill>
          <a:latin typeface="+mn-lt"/>
          <a:ea typeface="+mn-ea"/>
          <a:cs typeface="+mn-cs"/>
          <a:sym typeface="Calibri"/>
        </a:defRPr>
      </a:lvl3pPr>
      <a:lvl4pPr indent="1371600" algn="r" eaLnBrk="1" hangingPunct="1">
        <a:defRPr sz="600">
          <a:solidFill>
            <a:schemeClr val="tx1"/>
          </a:solidFill>
          <a:latin typeface="+mn-lt"/>
          <a:ea typeface="+mn-ea"/>
          <a:cs typeface="+mn-cs"/>
          <a:sym typeface="Calibri"/>
        </a:defRPr>
      </a:lvl4pPr>
      <a:lvl5pPr indent="1828800" algn="r" eaLnBrk="1" hangingPunct="1">
        <a:defRPr sz="600">
          <a:solidFill>
            <a:schemeClr val="tx1"/>
          </a:solidFill>
          <a:latin typeface="+mn-lt"/>
          <a:ea typeface="+mn-ea"/>
          <a:cs typeface="+mn-cs"/>
          <a:sym typeface="Calibri"/>
        </a:defRPr>
      </a:lvl5pPr>
      <a:lvl6pPr indent="2286000" algn="r" eaLnBrk="1" hangingPunct="1">
        <a:defRPr sz="600">
          <a:solidFill>
            <a:schemeClr val="tx1"/>
          </a:solidFill>
          <a:latin typeface="+mn-lt"/>
          <a:ea typeface="+mn-ea"/>
          <a:cs typeface="+mn-cs"/>
          <a:sym typeface="Calibri"/>
        </a:defRPr>
      </a:lvl6pPr>
      <a:lvl7pPr indent="2743200" algn="r" eaLnBrk="1" hangingPunct="1">
        <a:defRPr sz="600">
          <a:solidFill>
            <a:schemeClr val="tx1"/>
          </a:solidFill>
          <a:latin typeface="+mn-lt"/>
          <a:ea typeface="+mn-ea"/>
          <a:cs typeface="+mn-cs"/>
          <a:sym typeface="Calibri"/>
        </a:defRPr>
      </a:lvl7pPr>
      <a:lvl8pPr indent="3200400" algn="r" eaLnBrk="1" hangingPunct="1">
        <a:defRPr sz="600">
          <a:solidFill>
            <a:schemeClr val="tx1"/>
          </a:solidFill>
          <a:latin typeface="+mn-lt"/>
          <a:ea typeface="+mn-ea"/>
          <a:cs typeface="+mn-cs"/>
          <a:sym typeface="Calibri"/>
        </a:defRPr>
      </a:lvl8pPr>
      <a:lvl9pPr indent="3657600" algn="r" eaLnBrk="1" hangingPunct="1">
        <a:defRPr sz="6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video" Target="https://www.youtube.com/embed/i-3M4LpcnK8"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notesSlide" Target="../notesSlides/notesSlide1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Drowning: A Quick and Silent Killer</a:t>
            </a:r>
          </a:p>
        </p:txBody>
      </p:sp>
      <p:sp>
        <p:nvSpPr>
          <p:cNvPr id="3" name="Content Placeholder 2"/>
          <p:cNvSpPr>
            <a:spLocks noGrp="1"/>
          </p:cNvSpPr>
          <p:nvPr>
            <p:ph idx="1"/>
          </p:nvPr>
        </p:nvSpPr>
        <p:spPr/>
        <p:txBody>
          <a:bodyPr/>
          <a:lstStyle/>
          <a:p>
            <a:pPr>
              <a:buFontTx/>
              <a:buNone/>
            </a:pPr>
            <a:r>
              <a:rPr lang="en-US" altLang="en-US" dirty="0"/>
              <a:t>In the time it takes to … </a:t>
            </a:r>
          </a:p>
          <a:p>
            <a:r>
              <a:rPr lang="en-US" altLang="en-US" dirty="0"/>
              <a:t>…cross the room for a towel (10 seconds), a child in the bathtub can become submerged.  </a:t>
            </a:r>
          </a:p>
          <a:p>
            <a:r>
              <a:rPr lang="en-US" altLang="en-US" dirty="0"/>
              <a:t>…answer the phone (2 minutes), that child can lose consciousness.  </a:t>
            </a:r>
          </a:p>
          <a:p>
            <a:r>
              <a:rPr lang="en-US" altLang="en-US" dirty="0"/>
              <a:t>…sign for a package at your front door (4 to 6 minutes), a child submerged in the bathtub or pool can sustain permanent brain damage. </a:t>
            </a:r>
          </a:p>
          <a:p>
            <a:endParaRPr lang="en-US" altLang="en-US" sz="1600" dirty="0"/>
          </a:p>
          <a:p>
            <a:pPr marL="0" indent="0">
              <a:buNone/>
            </a:pPr>
            <a:r>
              <a:rPr lang="en-US" altLang="en-US" sz="1400" dirty="0"/>
              <a:t>www.safekids.org</a:t>
            </a:r>
          </a:p>
        </p:txBody>
      </p:sp>
      <p:sp>
        <p:nvSpPr>
          <p:cNvPr id="4" name="Slide Number Placeholder 3"/>
          <p:cNvSpPr>
            <a:spLocks noGrp="1"/>
          </p:cNvSpPr>
          <p:nvPr>
            <p:ph type="sldNum" sz="quarter" idx="12"/>
          </p:nvPr>
        </p:nvSpPr>
        <p:spPr/>
        <p:txBody>
          <a:bodyPr/>
          <a:lstStyle/>
          <a:p>
            <a:fld id="{3A7B9F9F-9C84-43A4-A70F-C0C4DFF00504}" type="slidenum">
              <a:rPr lang="en-US" smtClean="0"/>
              <a:pPr/>
              <a:t>1</a:t>
            </a:fld>
            <a:endParaRPr lang="en-US" dirty="0"/>
          </a:p>
        </p:txBody>
      </p:sp>
    </p:spTree>
    <p:extLst>
      <p:ext uri="{BB962C8B-B14F-4D97-AF65-F5344CB8AC3E}">
        <p14:creationId xmlns:p14="http://schemas.microsoft.com/office/powerpoint/2010/main" val="25680537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Risk Factor #3- Inadequate Adult Supervision </a:t>
            </a:r>
          </a:p>
        </p:txBody>
      </p:sp>
      <p:sp>
        <p:nvSpPr>
          <p:cNvPr id="3" name="Content Placeholder 2"/>
          <p:cNvSpPr>
            <a:spLocks noGrp="1"/>
          </p:cNvSpPr>
          <p:nvPr>
            <p:ph idx="1"/>
          </p:nvPr>
        </p:nvSpPr>
        <p:spPr/>
        <p:txBody>
          <a:bodyPr>
            <a:normAutofit/>
          </a:bodyPr>
          <a:lstStyle/>
          <a:p>
            <a:pPr>
              <a:lnSpc>
                <a:spcPct val="80000"/>
              </a:lnSpc>
              <a:buFontTx/>
              <a:buNone/>
            </a:pPr>
            <a:r>
              <a:rPr lang="en-US" b="1" dirty="0"/>
              <a:t>Children have more time and opportunity to access water when:</a:t>
            </a:r>
            <a:endParaRPr lang="en-US" b="1" u="sng" dirty="0"/>
          </a:p>
          <a:p>
            <a:pPr>
              <a:lnSpc>
                <a:spcPct val="80000"/>
              </a:lnSpc>
              <a:buFontTx/>
              <a:buNone/>
            </a:pPr>
            <a:endParaRPr lang="en-US" b="1" u="sng" dirty="0"/>
          </a:p>
          <a:p>
            <a:pPr>
              <a:lnSpc>
                <a:spcPct val="80000"/>
              </a:lnSpc>
            </a:pPr>
            <a:r>
              <a:rPr lang="en-US" dirty="0"/>
              <a:t>Parents fail to communicate about supervision</a:t>
            </a:r>
          </a:p>
          <a:p>
            <a:pPr>
              <a:lnSpc>
                <a:spcPct val="80000"/>
              </a:lnSpc>
            </a:pPr>
            <a:endParaRPr lang="en-US" dirty="0"/>
          </a:p>
          <a:p>
            <a:pPr>
              <a:lnSpc>
                <a:spcPct val="80000"/>
              </a:lnSpc>
            </a:pPr>
            <a:r>
              <a:rPr lang="en-US" dirty="0"/>
              <a:t>Older children supervising other children</a:t>
            </a:r>
          </a:p>
          <a:p>
            <a:pPr>
              <a:lnSpc>
                <a:spcPct val="80000"/>
              </a:lnSpc>
            </a:pPr>
            <a:endParaRPr lang="en-US" dirty="0"/>
          </a:p>
          <a:p>
            <a:pPr>
              <a:lnSpc>
                <a:spcPct val="80000"/>
              </a:lnSpc>
            </a:pPr>
            <a:r>
              <a:rPr lang="en-US" dirty="0"/>
              <a:t>Parents are intoxicated during social gatherings</a:t>
            </a:r>
          </a:p>
          <a:p>
            <a:pPr>
              <a:lnSpc>
                <a:spcPct val="80000"/>
              </a:lnSpc>
            </a:pPr>
            <a:endParaRPr lang="en-US" dirty="0"/>
          </a:p>
          <a:p>
            <a:pPr>
              <a:lnSpc>
                <a:spcPct val="80000"/>
              </a:lnSpc>
            </a:pPr>
            <a:r>
              <a:rPr lang="en-US" dirty="0"/>
              <a:t>Parents are sleeping or distracted</a:t>
            </a:r>
          </a:p>
          <a:p>
            <a:pPr>
              <a:lnSpc>
                <a:spcPct val="80000"/>
              </a:lnSpc>
              <a:buFontTx/>
              <a:buNone/>
            </a:pPr>
            <a:endParaRPr lang="en-US" dirty="0"/>
          </a:p>
          <a:p>
            <a:pPr>
              <a:lnSpc>
                <a:spcPct val="80000"/>
              </a:lnSpc>
              <a:buFontTx/>
              <a:buNone/>
            </a:pPr>
            <a:endParaRPr lang="en-US" sz="1800" dirty="0"/>
          </a:p>
          <a:p>
            <a:pPr>
              <a:lnSpc>
                <a:spcPct val="80000"/>
              </a:lnSpc>
              <a:buFontTx/>
              <a:buNone/>
            </a:pPr>
            <a:r>
              <a:rPr lang="en-US" sz="1050" dirty="0"/>
              <a:t>					</a:t>
            </a:r>
            <a:r>
              <a:rPr lang="en-US" sz="1400" dirty="0"/>
              <a:t>Children’s Hospital of Orange County</a:t>
            </a:r>
          </a:p>
          <a:p>
            <a:endParaRPr lang="en-US" dirty="0"/>
          </a:p>
        </p:txBody>
      </p:sp>
      <p:sp>
        <p:nvSpPr>
          <p:cNvPr id="4" name="Slide Number Placeholder 3"/>
          <p:cNvSpPr>
            <a:spLocks noGrp="1"/>
          </p:cNvSpPr>
          <p:nvPr>
            <p:ph type="sldNum" sz="quarter" idx="12"/>
          </p:nvPr>
        </p:nvSpPr>
        <p:spPr/>
        <p:txBody>
          <a:bodyPr/>
          <a:lstStyle/>
          <a:p>
            <a:fld id="{3A7B9F9F-9C84-43A4-A70F-C0C4DFF00504}" type="slidenum">
              <a:rPr lang="en-US" smtClean="0"/>
              <a:pPr/>
              <a:t>10</a:t>
            </a:fld>
            <a:endParaRPr lang="en-US" dirty="0"/>
          </a:p>
        </p:txBody>
      </p:sp>
    </p:spTree>
    <p:extLst>
      <p:ext uri="{BB962C8B-B14F-4D97-AF65-F5344CB8AC3E}">
        <p14:creationId xmlns:p14="http://schemas.microsoft.com/office/powerpoint/2010/main" val="3308367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p:spPr>
        <p:txBody>
          <a:bodyPr>
            <a:normAutofit fontScale="90000"/>
          </a:bodyPr>
          <a:lstStyle/>
          <a:p>
            <a:r>
              <a:rPr lang="en-US" dirty="0"/>
              <a:t>Sacramento County</a:t>
            </a:r>
            <a:br>
              <a:rPr lang="en-US" dirty="0"/>
            </a:br>
            <a:r>
              <a:rPr lang="en-US" dirty="0"/>
              <a:t>ABC’s of Drowning Prevention</a:t>
            </a:r>
          </a:p>
        </p:txBody>
      </p:sp>
      <p:sp>
        <p:nvSpPr>
          <p:cNvPr id="3" name="Content Placeholder 2"/>
          <p:cNvSpPr>
            <a:spLocks noGrp="1"/>
          </p:cNvSpPr>
          <p:nvPr>
            <p:ph idx="1"/>
          </p:nvPr>
        </p:nvSpPr>
        <p:spPr>
          <a:xfrm>
            <a:off x="381000" y="1905001"/>
            <a:ext cx="6476999" cy="3962400"/>
          </a:xfrm>
        </p:spPr>
        <p:txBody>
          <a:bodyPr/>
          <a:lstStyle/>
          <a:p>
            <a:r>
              <a:rPr lang="en-US" sz="3600" b="1" dirty="0">
                <a:solidFill>
                  <a:srgbClr val="EF374E"/>
                </a:solidFill>
              </a:rPr>
              <a:t>A</a:t>
            </a:r>
            <a:r>
              <a:rPr lang="en-US" sz="3600" dirty="0"/>
              <a:t> is for Adult Supervision</a:t>
            </a:r>
          </a:p>
          <a:p>
            <a:endParaRPr lang="en-US" sz="3600" dirty="0"/>
          </a:p>
          <a:p>
            <a:r>
              <a:rPr lang="en-US" sz="3600" b="1" dirty="0">
                <a:solidFill>
                  <a:srgbClr val="EF374E"/>
                </a:solidFill>
              </a:rPr>
              <a:t>B</a:t>
            </a:r>
            <a:r>
              <a:rPr lang="en-US" sz="3600" dirty="0"/>
              <a:t> is for Barriers</a:t>
            </a:r>
          </a:p>
          <a:p>
            <a:endParaRPr lang="en-US" sz="3600" dirty="0"/>
          </a:p>
          <a:p>
            <a:r>
              <a:rPr lang="en-US" sz="3600" b="1" dirty="0">
                <a:solidFill>
                  <a:srgbClr val="EF374E"/>
                </a:solidFill>
              </a:rPr>
              <a:t>C</a:t>
            </a:r>
            <a:r>
              <a:rPr lang="en-US" sz="3600" dirty="0"/>
              <a:t> is for CPR &amp; Classes</a:t>
            </a:r>
          </a:p>
          <a:p>
            <a:endParaRPr lang="en-US" dirty="0"/>
          </a:p>
        </p:txBody>
      </p:sp>
      <p:sp>
        <p:nvSpPr>
          <p:cNvPr id="4" name="Slide Number Placeholder 3"/>
          <p:cNvSpPr>
            <a:spLocks noGrp="1"/>
          </p:cNvSpPr>
          <p:nvPr>
            <p:ph type="sldNum" sz="quarter" idx="12"/>
          </p:nvPr>
        </p:nvSpPr>
        <p:spPr/>
        <p:txBody>
          <a:bodyPr/>
          <a:lstStyle/>
          <a:p>
            <a:fld id="{3A7B9F9F-9C84-43A4-A70F-C0C4DFF00504}" type="slidenum">
              <a:rPr lang="en-US" smtClean="0"/>
              <a:pPr/>
              <a:t>11</a:t>
            </a:fld>
            <a:endParaRPr lang="en-US" dirty="0"/>
          </a:p>
        </p:txBody>
      </p:sp>
      <p:pic>
        <p:nvPicPr>
          <p:cNvPr id="5" name="Picture 2" descr="C:\Documents and Settings\pfong.CAPC\My Documents\My Pictures\ABC'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2362200"/>
            <a:ext cx="3278188" cy="277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52317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EF374E"/>
                </a:solidFill>
              </a:rPr>
              <a:t>A</a:t>
            </a:r>
            <a:r>
              <a:rPr lang="en-US" dirty="0"/>
              <a:t> is for Adult Supervision</a:t>
            </a:r>
          </a:p>
        </p:txBody>
      </p:sp>
      <p:sp>
        <p:nvSpPr>
          <p:cNvPr id="3" name="Content Placeholder 2"/>
          <p:cNvSpPr>
            <a:spLocks noGrp="1"/>
          </p:cNvSpPr>
          <p:nvPr>
            <p:ph idx="1"/>
          </p:nvPr>
        </p:nvSpPr>
        <p:spPr>
          <a:xfrm>
            <a:off x="304801" y="1579640"/>
            <a:ext cx="4953000" cy="4525963"/>
          </a:xfrm>
        </p:spPr>
        <p:txBody>
          <a:bodyPr/>
          <a:lstStyle/>
          <a:p>
            <a:r>
              <a:rPr lang="en-US" dirty="0"/>
              <a:t>Supervision during non-water activities</a:t>
            </a:r>
          </a:p>
          <a:p>
            <a:r>
              <a:rPr lang="en-US" dirty="0"/>
              <a:t>Children drown without a sound</a:t>
            </a:r>
          </a:p>
          <a:p>
            <a:r>
              <a:rPr lang="en-US" dirty="0"/>
              <a:t>69% of children who drowned in swimming pools were not expected to be in or around water so </a:t>
            </a:r>
            <a:r>
              <a:rPr lang="en-US" b="1" dirty="0"/>
              <a:t>know where your children are at all times.</a:t>
            </a:r>
          </a:p>
          <a:p>
            <a:r>
              <a:rPr lang="en-US" dirty="0"/>
              <a:t>Empty all tubs, buckets, containers, kiddie pools immediately after use and turn them upside down</a:t>
            </a:r>
          </a:p>
          <a:p>
            <a:endParaRPr lang="en-US" b="1" dirty="0"/>
          </a:p>
          <a:p>
            <a:endParaRPr lang="en-US" dirty="0"/>
          </a:p>
        </p:txBody>
      </p:sp>
      <p:sp>
        <p:nvSpPr>
          <p:cNvPr id="4" name="Slide Number Placeholder 3"/>
          <p:cNvSpPr>
            <a:spLocks noGrp="1"/>
          </p:cNvSpPr>
          <p:nvPr>
            <p:ph type="sldNum" sz="quarter" idx="12"/>
          </p:nvPr>
        </p:nvSpPr>
        <p:spPr/>
        <p:txBody>
          <a:bodyPr/>
          <a:lstStyle/>
          <a:p>
            <a:fld id="{3A7B9F9F-9C84-43A4-A70F-C0C4DFF00504}" type="slidenum">
              <a:rPr lang="en-US" smtClean="0"/>
              <a:pPr/>
              <a:t>12</a:t>
            </a:fld>
            <a:endParaRPr lang="en-US" dirty="0"/>
          </a:p>
        </p:txBody>
      </p:sp>
      <p:pic>
        <p:nvPicPr>
          <p:cNvPr id="5" name="Picture 4">
            <a:extLst>
              <a:ext uri="{FF2B5EF4-FFF2-40B4-BE49-F238E27FC236}">
                <a16:creationId xmlns:a16="http://schemas.microsoft.com/office/drawing/2014/main" id="{9D6004A3-7A5B-B10C-97D5-6879A00B9075}"/>
              </a:ext>
            </a:extLst>
          </p:cNvPr>
          <p:cNvPicPr>
            <a:picLocks noChangeAspect="1"/>
          </p:cNvPicPr>
          <p:nvPr/>
        </p:nvPicPr>
        <p:blipFill>
          <a:blip r:embed="rId3"/>
          <a:stretch>
            <a:fillRect/>
          </a:stretch>
        </p:blipFill>
        <p:spPr>
          <a:xfrm>
            <a:off x="5354630" y="1905000"/>
            <a:ext cx="3505504" cy="3505504"/>
          </a:xfrm>
          <a:prstGeom prst="rect">
            <a:avLst/>
          </a:prstGeom>
        </p:spPr>
      </p:pic>
    </p:spTree>
    <p:extLst>
      <p:ext uri="{BB962C8B-B14F-4D97-AF65-F5344CB8AC3E}">
        <p14:creationId xmlns:p14="http://schemas.microsoft.com/office/powerpoint/2010/main" val="975495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EF374E"/>
                </a:solidFill>
              </a:rPr>
              <a:t>A</a:t>
            </a:r>
            <a:r>
              <a:rPr lang="en-US" dirty="0"/>
              <a:t> is for Adult Supervision</a:t>
            </a:r>
          </a:p>
        </p:txBody>
      </p:sp>
      <p:sp>
        <p:nvSpPr>
          <p:cNvPr id="3" name="Content Placeholder 2"/>
          <p:cNvSpPr>
            <a:spLocks noGrp="1"/>
          </p:cNvSpPr>
          <p:nvPr>
            <p:ph idx="1"/>
          </p:nvPr>
        </p:nvSpPr>
        <p:spPr>
          <a:xfrm>
            <a:off x="457200" y="1562893"/>
            <a:ext cx="3962399" cy="4525963"/>
          </a:xfrm>
        </p:spPr>
        <p:txBody>
          <a:bodyPr/>
          <a:lstStyle/>
          <a:p>
            <a:pPr>
              <a:lnSpc>
                <a:spcPct val="80000"/>
              </a:lnSpc>
            </a:pPr>
            <a:r>
              <a:rPr lang="en-US" dirty="0"/>
              <a:t>Supervision during water activities </a:t>
            </a:r>
          </a:p>
          <a:p>
            <a:pPr>
              <a:lnSpc>
                <a:spcPct val="80000"/>
              </a:lnSpc>
            </a:pPr>
            <a:r>
              <a:rPr lang="en-US" dirty="0"/>
              <a:t>Children should be watched by a responsible adult </a:t>
            </a:r>
            <a:r>
              <a:rPr lang="en-US" b="1" dirty="0"/>
              <a:t>100% of the time </a:t>
            </a:r>
            <a:r>
              <a:rPr lang="en-US" dirty="0"/>
              <a:t>they are in or near the water.</a:t>
            </a:r>
          </a:p>
          <a:p>
            <a:pPr>
              <a:lnSpc>
                <a:spcPct val="80000"/>
              </a:lnSpc>
            </a:pPr>
            <a:r>
              <a:rPr lang="en-US" dirty="0"/>
              <a:t>Keep children under age 5 within arm’s reach in the water</a:t>
            </a:r>
          </a:p>
          <a:p>
            <a:pPr>
              <a:lnSpc>
                <a:spcPct val="80000"/>
              </a:lnSpc>
            </a:pPr>
            <a:r>
              <a:rPr lang="en-US" dirty="0"/>
              <a:t>Water wings, </a:t>
            </a:r>
            <a:r>
              <a:rPr lang="en-US" dirty="0" err="1"/>
              <a:t>floaties</a:t>
            </a:r>
            <a:r>
              <a:rPr lang="en-US" dirty="0"/>
              <a:t> and even life jackets should </a:t>
            </a:r>
            <a:r>
              <a:rPr lang="en-US" b="1" dirty="0"/>
              <a:t>never </a:t>
            </a:r>
            <a:r>
              <a:rPr lang="en-US" dirty="0"/>
              <a:t>take the place of adult supervision.</a:t>
            </a:r>
          </a:p>
          <a:p>
            <a:endParaRPr lang="en-US" dirty="0"/>
          </a:p>
        </p:txBody>
      </p:sp>
      <p:sp>
        <p:nvSpPr>
          <p:cNvPr id="4" name="Slide Number Placeholder 3"/>
          <p:cNvSpPr>
            <a:spLocks noGrp="1"/>
          </p:cNvSpPr>
          <p:nvPr>
            <p:ph type="sldNum" sz="quarter" idx="12"/>
          </p:nvPr>
        </p:nvSpPr>
        <p:spPr/>
        <p:txBody>
          <a:bodyPr/>
          <a:lstStyle/>
          <a:p>
            <a:fld id="{3A7B9F9F-9C84-43A4-A70F-C0C4DFF00504}" type="slidenum">
              <a:rPr lang="en-US" smtClean="0"/>
              <a:pPr/>
              <a:t>13</a:t>
            </a:fld>
            <a:endParaRPr lang="en-US" dirty="0"/>
          </a:p>
        </p:txBody>
      </p:sp>
      <p:pic>
        <p:nvPicPr>
          <p:cNvPr id="5" name="Picture 4">
            <a:extLst>
              <a:ext uri="{FF2B5EF4-FFF2-40B4-BE49-F238E27FC236}">
                <a16:creationId xmlns:a16="http://schemas.microsoft.com/office/drawing/2014/main" id="{16FEB835-715F-FE65-4DAA-0F9893B276B5}"/>
              </a:ext>
            </a:extLst>
          </p:cNvPr>
          <p:cNvPicPr>
            <a:picLocks noChangeAspect="1"/>
          </p:cNvPicPr>
          <p:nvPr/>
        </p:nvPicPr>
        <p:blipFill>
          <a:blip r:embed="rId2"/>
          <a:stretch>
            <a:fillRect/>
          </a:stretch>
        </p:blipFill>
        <p:spPr>
          <a:xfrm>
            <a:off x="4572000" y="1828800"/>
            <a:ext cx="4230991" cy="2816596"/>
          </a:xfrm>
          <a:prstGeom prst="rect">
            <a:avLst/>
          </a:prstGeom>
        </p:spPr>
      </p:pic>
    </p:spTree>
    <p:extLst>
      <p:ext uri="{BB962C8B-B14F-4D97-AF65-F5344CB8AC3E}">
        <p14:creationId xmlns:p14="http://schemas.microsoft.com/office/powerpoint/2010/main" val="26147734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EF374E"/>
                </a:solidFill>
              </a:rPr>
              <a:t>A</a:t>
            </a:r>
            <a:r>
              <a:rPr lang="en-US" dirty="0"/>
              <a:t> is for Adult Supervision</a:t>
            </a:r>
          </a:p>
        </p:txBody>
      </p:sp>
      <p:sp>
        <p:nvSpPr>
          <p:cNvPr id="3" name="Content Placeholder 2"/>
          <p:cNvSpPr>
            <a:spLocks noGrp="1"/>
          </p:cNvSpPr>
          <p:nvPr>
            <p:ph idx="1"/>
          </p:nvPr>
        </p:nvSpPr>
        <p:spPr>
          <a:xfrm>
            <a:off x="304800" y="1676400"/>
            <a:ext cx="3962399" cy="4525963"/>
          </a:xfrm>
        </p:spPr>
        <p:txBody>
          <a:bodyPr/>
          <a:lstStyle/>
          <a:p>
            <a:r>
              <a:rPr lang="en-US" dirty="0"/>
              <a:t>Assign a “</a:t>
            </a:r>
            <a:r>
              <a:rPr lang="en-US" b="1" dirty="0"/>
              <a:t>Water Watcher</a:t>
            </a:r>
            <a:r>
              <a:rPr lang="en-US" dirty="0"/>
              <a:t>”</a:t>
            </a:r>
          </a:p>
          <a:p>
            <a:pPr lvl="1"/>
            <a:r>
              <a:rPr lang="en-US" dirty="0"/>
              <a:t>Adult</a:t>
            </a:r>
          </a:p>
          <a:p>
            <a:pPr lvl="1"/>
            <a:r>
              <a:rPr lang="en-US" dirty="0"/>
              <a:t>Knows how to swim</a:t>
            </a:r>
          </a:p>
          <a:p>
            <a:pPr lvl="1"/>
            <a:r>
              <a:rPr lang="en-US" dirty="0"/>
              <a:t>No distractions – phone, reading, alcohol</a:t>
            </a:r>
          </a:p>
          <a:p>
            <a:pPr lvl="1"/>
            <a:r>
              <a:rPr lang="en-US" dirty="0"/>
              <a:t>15 minute shifts</a:t>
            </a:r>
          </a:p>
          <a:p>
            <a:pPr lvl="1"/>
            <a:r>
              <a:rPr lang="en-US" dirty="0"/>
              <a:t>Way to identify Water Watcher</a:t>
            </a:r>
          </a:p>
          <a:p>
            <a:pPr lvl="1"/>
            <a:r>
              <a:rPr lang="en-US" dirty="0"/>
              <a:t>Water Watcher on duty tells kids it is ok to get in the pool</a:t>
            </a:r>
          </a:p>
          <a:p>
            <a:pPr lvl="1"/>
            <a:r>
              <a:rPr lang="en-US" dirty="0"/>
              <a:t>Part of party planning!</a:t>
            </a:r>
          </a:p>
          <a:p>
            <a:endParaRPr lang="en-US" dirty="0"/>
          </a:p>
        </p:txBody>
      </p:sp>
      <p:sp>
        <p:nvSpPr>
          <p:cNvPr id="4" name="Slide Number Placeholder 3"/>
          <p:cNvSpPr>
            <a:spLocks noGrp="1"/>
          </p:cNvSpPr>
          <p:nvPr>
            <p:ph type="sldNum" sz="quarter" idx="12"/>
          </p:nvPr>
        </p:nvSpPr>
        <p:spPr/>
        <p:txBody>
          <a:bodyPr/>
          <a:lstStyle/>
          <a:p>
            <a:fld id="{3A7B9F9F-9C84-43A4-A70F-C0C4DFF00504}" type="slidenum">
              <a:rPr lang="en-US" smtClean="0"/>
              <a:pPr/>
              <a:t>14</a:t>
            </a:fld>
            <a:endParaRPr lang="en-US" dirty="0"/>
          </a:p>
        </p:txBody>
      </p:sp>
      <p:pic>
        <p:nvPicPr>
          <p:cNvPr id="5" name="Picture 4">
            <a:extLst>
              <a:ext uri="{FF2B5EF4-FFF2-40B4-BE49-F238E27FC236}">
                <a16:creationId xmlns:a16="http://schemas.microsoft.com/office/drawing/2014/main" id="{2D719202-E591-B111-98C5-38D7E71E6F26}"/>
              </a:ext>
            </a:extLst>
          </p:cNvPr>
          <p:cNvPicPr>
            <a:picLocks noChangeAspect="1"/>
          </p:cNvPicPr>
          <p:nvPr/>
        </p:nvPicPr>
        <p:blipFill>
          <a:blip r:embed="rId2"/>
          <a:stretch>
            <a:fillRect/>
          </a:stretch>
        </p:blipFill>
        <p:spPr>
          <a:xfrm>
            <a:off x="4595446" y="2209800"/>
            <a:ext cx="4153962" cy="2703685"/>
          </a:xfrm>
          <a:prstGeom prst="rect">
            <a:avLst/>
          </a:prstGeom>
        </p:spPr>
      </p:pic>
    </p:spTree>
    <p:extLst>
      <p:ext uri="{BB962C8B-B14F-4D97-AF65-F5344CB8AC3E}">
        <p14:creationId xmlns:p14="http://schemas.microsoft.com/office/powerpoint/2010/main" val="13022418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EF374E"/>
                </a:solidFill>
              </a:rPr>
              <a:t>B</a:t>
            </a:r>
            <a:r>
              <a:rPr lang="en-US" dirty="0"/>
              <a:t> is for Barriers</a:t>
            </a:r>
          </a:p>
        </p:txBody>
      </p:sp>
      <p:sp>
        <p:nvSpPr>
          <p:cNvPr id="3" name="Content Placeholder 2"/>
          <p:cNvSpPr>
            <a:spLocks noGrp="1"/>
          </p:cNvSpPr>
          <p:nvPr>
            <p:ph idx="1"/>
          </p:nvPr>
        </p:nvSpPr>
        <p:spPr>
          <a:xfrm>
            <a:off x="381000" y="1582990"/>
            <a:ext cx="4038600" cy="4525963"/>
          </a:xfrm>
        </p:spPr>
        <p:txBody>
          <a:bodyPr/>
          <a:lstStyle/>
          <a:p>
            <a:r>
              <a:rPr lang="en-US" dirty="0"/>
              <a:t>The only proven effective barrier is a 5 feet tall non-climbable fence with self-closing, self-latching gates that completely encloses the pool.  </a:t>
            </a:r>
          </a:p>
          <a:p>
            <a:r>
              <a:rPr lang="en-US" dirty="0"/>
              <a:t>Secondary barriers include alarms and pool &amp; spa covers</a:t>
            </a:r>
          </a:p>
          <a:p>
            <a:r>
              <a:rPr lang="en-US" dirty="0"/>
              <a:t>Install, inspect and </a:t>
            </a:r>
            <a:r>
              <a:rPr lang="en-US" b="1" u="sng" dirty="0"/>
              <a:t>always use</a:t>
            </a:r>
            <a:r>
              <a:rPr lang="en-US" b="1" dirty="0"/>
              <a:t> </a:t>
            </a:r>
            <a:r>
              <a:rPr lang="en-US" dirty="0"/>
              <a:t>barriers </a:t>
            </a:r>
          </a:p>
          <a:p>
            <a:endParaRPr lang="en-US" dirty="0"/>
          </a:p>
        </p:txBody>
      </p:sp>
      <p:sp>
        <p:nvSpPr>
          <p:cNvPr id="4" name="Slide Number Placeholder 3"/>
          <p:cNvSpPr>
            <a:spLocks noGrp="1"/>
          </p:cNvSpPr>
          <p:nvPr>
            <p:ph type="sldNum" sz="quarter" idx="12"/>
          </p:nvPr>
        </p:nvSpPr>
        <p:spPr/>
        <p:txBody>
          <a:bodyPr/>
          <a:lstStyle/>
          <a:p>
            <a:fld id="{3A7B9F9F-9C84-43A4-A70F-C0C4DFF00504}" type="slidenum">
              <a:rPr lang="en-US" smtClean="0"/>
              <a:pPr/>
              <a:t>15</a:t>
            </a:fld>
            <a:endParaRPr lang="en-US" dirty="0"/>
          </a:p>
        </p:txBody>
      </p:sp>
      <p:pic>
        <p:nvPicPr>
          <p:cNvPr id="5" name="Picture 4">
            <a:extLst>
              <a:ext uri="{FF2B5EF4-FFF2-40B4-BE49-F238E27FC236}">
                <a16:creationId xmlns:a16="http://schemas.microsoft.com/office/drawing/2014/main" id="{2770A3D6-0DD5-0C12-FB37-B779D7828909}"/>
              </a:ext>
            </a:extLst>
          </p:cNvPr>
          <p:cNvPicPr>
            <a:picLocks noChangeAspect="1"/>
          </p:cNvPicPr>
          <p:nvPr/>
        </p:nvPicPr>
        <p:blipFill>
          <a:blip r:embed="rId3"/>
          <a:stretch>
            <a:fillRect/>
          </a:stretch>
        </p:blipFill>
        <p:spPr>
          <a:xfrm>
            <a:off x="4876470" y="1676400"/>
            <a:ext cx="3810330" cy="3810330"/>
          </a:xfrm>
          <a:prstGeom prst="rect">
            <a:avLst/>
          </a:prstGeom>
        </p:spPr>
      </p:pic>
    </p:spTree>
    <p:extLst>
      <p:ext uri="{BB962C8B-B14F-4D97-AF65-F5344CB8AC3E}">
        <p14:creationId xmlns:p14="http://schemas.microsoft.com/office/powerpoint/2010/main" val="1057365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EF374E"/>
                </a:solidFill>
              </a:rPr>
              <a:t>B</a:t>
            </a:r>
            <a:r>
              <a:rPr lang="en-US" dirty="0"/>
              <a:t> is for Barriers</a:t>
            </a:r>
          </a:p>
        </p:txBody>
      </p:sp>
      <p:sp>
        <p:nvSpPr>
          <p:cNvPr id="3" name="Content Placeholder 2"/>
          <p:cNvSpPr>
            <a:spLocks noGrp="1"/>
          </p:cNvSpPr>
          <p:nvPr>
            <p:ph idx="1"/>
          </p:nvPr>
        </p:nvSpPr>
        <p:spPr/>
        <p:txBody>
          <a:bodyPr/>
          <a:lstStyle/>
          <a:p>
            <a:r>
              <a:rPr lang="en-US" b="1" dirty="0"/>
              <a:t>Remove toys </a:t>
            </a:r>
            <a:r>
              <a:rPr lang="en-US" dirty="0"/>
              <a:t>from in or around the pool area.  Toys can attract young children to the pool.</a:t>
            </a:r>
          </a:p>
          <a:p>
            <a:r>
              <a:rPr lang="en-US" dirty="0"/>
              <a:t>Keep chairs, tables and other climbable things away from fence.</a:t>
            </a:r>
          </a:p>
          <a:p>
            <a:r>
              <a:rPr lang="en-US" dirty="0"/>
              <a:t>Visit National Drowning Prevention Alliance website to learn more about layers of protection.</a:t>
            </a:r>
          </a:p>
          <a:p>
            <a:endParaRPr lang="en-US" dirty="0"/>
          </a:p>
        </p:txBody>
      </p:sp>
      <p:sp>
        <p:nvSpPr>
          <p:cNvPr id="4" name="Slide Number Placeholder 3"/>
          <p:cNvSpPr>
            <a:spLocks noGrp="1"/>
          </p:cNvSpPr>
          <p:nvPr>
            <p:ph type="sldNum" sz="quarter" idx="12"/>
          </p:nvPr>
        </p:nvSpPr>
        <p:spPr/>
        <p:txBody>
          <a:bodyPr/>
          <a:lstStyle/>
          <a:p>
            <a:fld id="{3A7B9F9F-9C84-43A4-A70F-C0C4DFF00504}" type="slidenum">
              <a:rPr lang="en-US" smtClean="0"/>
              <a:pPr/>
              <a:t>16</a:t>
            </a:fld>
            <a:endParaRPr lang="en-US" dirty="0"/>
          </a:p>
        </p:txBody>
      </p:sp>
    </p:spTree>
    <p:extLst>
      <p:ext uri="{BB962C8B-B14F-4D97-AF65-F5344CB8AC3E}">
        <p14:creationId xmlns:p14="http://schemas.microsoft.com/office/powerpoint/2010/main" val="1054703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990600"/>
          </a:xfrm>
        </p:spPr>
        <p:txBody>
          <a:bodyPr>
            <a:normAutofit/>
          </a:bodyPr>
          <a:lstStyle/>
          <a:p>
            <a:r>
              <a:rPr lang="en-US" dirty="0">
                <a:solidFill>
                  <a:srgbClr val="EF374E"/>
                </a:solidFill>
              </a:rPr>
              <a:t>B</a:t>
            </a:r>
            <a:r>
              <a:rPr lang="en-US" dirty="0"/>
              <a:t> is for Barriers</a:t>
            </a:r>
          </a:p>
        </p:txBody>
      </p:sp>
      <p:sp>
        <p:nvSpPr>
          <p:cNvPr id="4" name="Slide Number Placeholder 3"/>
          <p:cNvSpPr>
            <a:spLocks noGrp="1"/>
          </p:cNvSpPr>
          <p:nvPr>
            <p:ph type="sldNum" sz="quarter" idx="12"/>
          </p:nvPr>
        </p:nvSpPr>
        <p:spPr/>
        <p:txBody>
          <a:bodyPr/>
          <a:lstStyle/>
          <a:p>
            <a:fld id="{3A7B9F9F-9C84-43A4-A70F-C0C4DFF00504}" type="slidenum">
              <a:rPr lang="en-US" smtClean="0"/>
              <a:pPr/>
              <a:t>17</a:t>
            </a:fld>
            <a:endParaRPr lang="en-US" dirty="0"/>
          </a:p>
        </p:txBody>
      </p:sp>
      <p:pic>
        <p:nvPicPr>
          <p:cNvPr id="5" name="Picture 7" descr="IMG_938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1422400"/>
            <a:ext cx="6781800" cy="452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1461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990600"/>
          </a:xfrm>
        </p:spPr>
        <p:txBody>
          <a:bodyPr>
            <a:normAutofit/>
          </a:bodyPr>
          <a:lstStyle/>
          <a:p>
            <a:r>
              <a:rPr lang="en-US" dirty="0">
                <a:solidFill>
                  <a:srgbClr val="EF374E"/>
                </a:solidFill>
              </a:rPr>
              <a:t>B</a:t>
            </a:r>
            <a:r>
              <a:rPr lang="en-US" dirty="0"/>
              <a:t> is for Barriers</a:t>
            </a:r>
          </a:p>
        </p:txBody>
      </p:sp>
      <p:sp>
        <p:nvSpPr>
          <p:cNvPr id="4" name="Slide Number Placeholder 3"/>
          <p:cNvSpPr>
            <a:spLocks noGrp="1"/>
          </p:cNvSpPr>
          <p:nvPr>
            <p:ph type="sldNum" sz="quarter" idx="12"/>
          </p:nvPr>
        </p:nvSpPr>
        <p:spPr/>
        <p:txBody>
          <a:bodyPr/>
          <a:lstStyle/>
          <a:p>
            <a:fld id="{3A7B9F9F-9C84-43A4-A70F-C0C4DFF00504}" type="slidenum">
              <a:rPr lang="en-US" smtClean="0"/>
              <a:pPr/>
              <a:t>18</a:t>
            </a:fld>
            <a:endParaRPr lang="en-US" dirty="0"/>
          </a:p>
        </p:txBody>
      </p:sp>
      <p:pic>
        <p:nvPicPr>
          <p:cNvPr id="5" name="Picture 9" descr="IMG_925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5600" y="1524000"/>
            <a:ext cx="3378200" cy="506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22284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EF374E"/>
                </a:solidFill>
              </a:rPr>
              <a:t>C</a:t>
            </a:r>
            <a:r>
              <a:rPr lang="en-US" dirty="0"/>
              <a:t> is for CPR &amp; Classes</a:t>
            </a:r>
          </a:p>
        </p:txBody>
      </p:sp>
      <p:sp>
        <p:nvSpPr>
          <p:cNvPr id="3" name="Content Placeholder 2"/>
          <p:cNvSpPr>
            <a:spLocks noGrp="1"/>
          </p:cNvSpPr>
          <p:nvPr>
            <p:ph idx="1"/>
          </p:nvPr>
        </p:nvSpPr>
        <p:spPr/>
        <p:txBody>
          <a:bodyPr>
            <a:normAutofit/>
          </a:bodyPr>
          <a:lstStyle/>
          <a:p>
            <a:r>
              <a:rPr lang="en-US" dirty="0"/>
              <a:t>Learn CPR (Cardiopulmonary Resuscitation) and rescue breathing.</a:t>
            </a:r>
          </a:p>
          <a:p>
            <a:r>
              <a:rPr lang="en-US" dirty="0"/>
              <a:t>Start CPR and rescue breathing at pool side.</a:t>
            </a:r>
          </a:p>
          <a:p>
            <a:r>
              <a:rPr lang="en-US" dirty="0"/>
              <a:t>To find CPR classes ask the Red Cross, American Heart Association, parks and recreation district or family resource center.</a:t>
            </a:r>
          </a:p>
        </p:txBody>
      </p:sp>
      <p:sp>
        <p:nvSpPr>
          <p:cNvPr id="4" name="Slide Number Placeholder 3"/>
          <p:cNvSpPr>
            <a:spLocks noGrp="1"/>
          </p:cNvSpPr>
          <p:nvPr>
            <p:ph type="sldNum" sz="quarter" idx="12"/>
          </p:nvPr>
        </p:nvSpPr>
        <p:spPr/>
        <p:txBody>
          <a:bodyPr/>
          <a:lstStyle/>
          <a:p>
            <a:fld id="{3A7B9F9F-9C84-43A4-A70F-C0C4DFF00504}" type="slidenum">
              <a:rPr lang="en-US" smtClean="0"/>
              <a:pPr/>
              <a:t>19</a:t>
            </a:fld>
            <a:endParaRPr lang="en-US" dirty="0"/>
          </a:p>
        </p:txBody>
      </p:sp>
      <p:pic>
        <p:nvPicPr>
          <p:cNvPr id="3074" name="Picture 2" descr="http://www.ksaenet.org/Resources/Pictures/Red-Cross-CPR-Certification-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990974"/>
            <a:ext cx="1958962" cy="2105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1483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711087" y="1600200"/>
            <a:ext cx="7772400" cy="1066800"/>
          </a:xfrm>
        </p:spPr>
        <p:txBody>
          <a:bodyPr/>
          <a:lstStyle/>
          <a:p>
            <a:r>
              <a:rPr lang="en-US" dirty="0"/>
              <a:t>The ABC’s of Drowning Prevention</a:t>
            </a:r>
            <a:br>
              <a:rPr lang="en-US" dirty="0"/>
            </a:br>
            <a:r>
              <a:rPr lang="en-US" dirty="0"/>
              <a:t>Caregiver Workshop</a:t>
            </a:r>
          </a:p>
        </p:txBody>
      </p:sp>
      <p:sp>
        <p:nvSpPr>
          <p:cNvPr id="4" name="Slide Number Placeholder 3"/>
          <p:cNvSpPr>
            <a:spLocks noGrp="1"/>
          </p:cNvSpPr>
          <p:nvPr>
            <p:ph type="sldNum" sz="quarter" idx="12"/>
          </p:nvPr>
        </p:nvSpPr>
        <p:spPr/>
        <p:txBody>
          <a:bodyPr/>
          <a:lstStyle/>
          <a:p>
            <a:fld id="{3A7B9F9F-9C84-43A4-A70F-C0C4DFF00504}" type="slidenum">
              <a:rPr lang="en-US" smtClean="0"/>
              <a:pPr/>
              <a:t>2</a:t>
            </a:fld>
            <a:endParaRPr lang="en-US" dirty="0"/>
          </a:p>
        </p:txBody>
      </p:sp>
      <p:pic>
        <p:nvPicPr>
          <p:cNvPr id="7" name="Picture 6" descr="greater sacramento rgb"/>
          <p:cNvPicPr>
            <a:picLocks noChangeAspect="1" noChangeArrowheads="1"/>
          </p:cNvPicPr>
          <p:nvPr/>
        </p:nvPicPr>
        <p:blipFill>
          <a:blip r:embed="rId2" cstate="print">
            <a:extLst>
              <a:ext uri="{28A0092B-C50C-407E-A947-70E740481C1C}">
                <a14:useLocalDpi xmlns:a14="http://schemas.microsoft.com/office/drawing/2010/main" val="0"/>
              </a:ext>
            </a:extLst>
          </a:blip>
          <a:srcRect l="11580" t="11163" r="13148" b="10698"/>
          <a:stretch>
            <a:fillRect/>
          </a:stretch>
        </p:blipFill>
        <p:spPr bwMode="auto">
          <a:xfrm>
            <a:off x="181429" y="4800600"/>
            <a:ext cx="1131888" cy="1219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Graphical user interface, text, application&#10;&#10;Description automatically generated">
            <a:extLst>
              <a:ext uri="{FF2B5EF4-FFF2-40B4-BE49-F238E27FC236}">
                <a16:creationId xmlns:a16="http://schemas.microsoft.com/office/drawing/2014/main" id="{30A62519-C371-375D-73A6-4FC10008E6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5002708"/>
            <a:ext cx="3390900" cy="754486"/>
          </a:xfrm>
          <a:prstGeom prst="rect">
            <a:avLst/>
          </a:prstGeom>
        </p:spPr>
      </p:pic>
    </p:spTree>
    <p:extLst>
      <p:ext uri="{BB962C8B-B14F-4D97-AF65-F5344CB8AC3E}">
        <p14:creationId xmlns:p14="http://schemas.microsoft.com/office/powerpoint/2010/main" val="38166376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EF374E"/>
                </a:solidFill>
              </a:rPr>
              <a:t>C</a:t>
            </a:r>
            <a:r>
              <a:rPr lang="en-US" dirty="0"/>
              <a:t> is for CPR &amp; Classes</a:t>
            </a:r>
          </a:p>
        </p:txBody>
      </p:sp>
      <p:sp>
        <p:nvSpPr>
          <p:cNvPr id="3" name="Content Placeholder 2"/>
          <p:cNvSpPr>
            <a:spLocks noGrp="1"/>
          </p:cNvSpPr>
          <p:nvPr>
            <p:ph idx="1"/>
          </p:nvPr>
        </p:nvSpPr>
        <p:spPr>
          <a:xfrm>
            <a:off x="382121" y="1676400"/>
            <a:ext cx="4570879" cy="4525963"/>
          </a:xfrm>
        </p:spPr>
        <p:txBody>
          <a:bodyPr/>
          <a:lstStyle/>
          <a:p>
            <a:r>
              <a:rPr lang="en-US" dirty="0"/>
              <a:t>Enroll all children and adults in your family in swim lessons and water safety training, but remember these classes </a:t>
            </a:r>
            <a:r>
              <a:rPr lang="en-US" b="1" dirty="0"/>
              <a:t>never</a:t>
            </a:r>
            <a:r>
              <a:rPr lang="en-US" dirty="0"/>
              <a:t> take the place of supervision or barriers!</a:t>
            </a:r>
          </a:p>
          <a:p>
            <a:r>
              <a:rPr lang="en-US" dirty="0"/>
              <a:t>To find swimming classes ask at a local community pool, parks and recreation district or family resource center.</a:t>
            </a:r>
          </a:p>
          <a:p>
            <a:endParaRPr lang="en-US" dirty="0"/>
          </a:p>
        </p:txBody>
      </p:sp>
      <p:sp>
        <p:nvSpPr>
          <p:cNvPr id="4" name="Slide Number Placeholder 3"/>
          <p:cNvSpPr>
            <a:spLocks noGrp="1"/>
          </p:cNvSpPr>
          <p:nvPr>
            <p:ph type="sldNum" sz="quarter" idx="12"/>
          </p:nvPr>
        </p:nvSpPr>
        <p:spPr/>
        <p:txBody>
          <a:bodyPr/>
          <a:lstStyle/>
          <a:p>
            <a:fld id="{3A7B9F9F-9C84-43A4-A70F-C0C4DFF00504}" type="slidenum">
              <a:rPr lang="en-US" smtClean="0"/>
              <a:pPr/>
              <a:t>20</a:t>
            </a:fld>
            <a:endParaRPr lang="en-US"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0" y="1905000"/>
            <a:ext cx="3565496"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43700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ABC’s of Drowning Prevention Video</a:t>
            </a:r>
          </a:p>
        </p:txBody>
      </p:sp>
      <p:sp>
        <p:nvSpPr>
          <p:cNvPr id="3" name="Content Placeholder 2"/>
          <p:cNvSpPr>
            <a:spLocks noGrp="1"/>
          </p:cNvSpPr>
          <p:nvPr>
            <p:ph idx="1"/>
          </p:nvPr>
        </p:nvSpPr>
        <p:spPr/>
        <p:txBody>
          <a:bodyPr/>
          <a:lstStyle/>
          <a:p>
            <a:r>
              <a:rPr lang="en-US" dirty="0"/>
              <a:t>View on Metro Fire’s YouTube page</a:t>
            </a:r>
          </a:p>
          <a:p>
            <a:r>
              <a:rPr lang="en-US" dirty="0"/>
              <a:t>or go to YouTube and search “ABCs Drowning Prevention Sacramento”</a:t>
            </a:r>
          </a:p>
        </p:txBody>
      </p:sp>
      <p:sp>
        <p:nvSpPr>
          <p:cNvPr id="4" name="Slide Number Placeholder 3"/>
          <p:cNvSpPr>
            <a:spLocks noGrp="1"/>
          </p:cNvSpPr>
          <p:nvPr>
            <p:ph type="sldNum" sz="quarter" idx="12"/>
          </p:nvPr>
        </p:nvSpPr>
        <p:spPr/>
        <p:txBody>
          <a:bodyPr/>
          <a:lstStyle/>
          <a:p>
            <a:fld id="{3A7B9F9F-9C84-43A4-A70F-C0C4DFF00504}" type="slidenum">
              <a:rPr lang="en-US" smtClean="0"/>
              <a:pPr/>
              <a:t>21</a:t>
            </a:fld>
            <a:endParaRPr lang="en-US" dirty="0"/>
          </a:p>
        </p:txBody>
      </p:sp>
      <p:pic>
        <p:nvPicPr>
          <p:cNvPr id="5" name="i-3M4LpcnK8"/>
          <p:cNvPicPr>
            <a:picLocks noRot="1" noChangeAspect="1"/>
          </p:cNvPicPr>
          <p:nvPr>
            <a:videoFile r:link="rId1"/>
          </p:nvPr>
        </p:nvPicPr>
        <p:blipFill>
          <a:blip r:embed="rId3"/>
          <a:stretch>
            <a:fillRect/>
          </a:stretch>
        </p:blipFill>
        <p:spPr>
          <a:xfrm>
            <a:off x="1676400" y="2941778"/>
            <a:ext cx="5638800" cy="3171825"/>
          </a:xfrm>
          <a:prstGeom prst="rect">
            <a:avLst/>
          </a:prstGeom>
        </p:spPr>
      </p:pic>
    </p:spTree>
    <p:extLst>
      <p:ext uri="{BB962C8B-B14F-4D97-AF65-F5344CB8AC3E}">
        <p14:creationId xmlns:p14="http://schemas.microsoft.com/office/powerpoint/2010/main" val="34682225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Child Drowning </a:t>
            </a:r>
            <a:br>
              <a:rPr lang="en-US" dirty="0"/>
            </a:br>
            <a:r>
              <a:rPr lang="en-US" dirty="0"/>
              <a:t>myths and facts</a:t>
            </a:r>
          </a:p>
        </p:txBody>
      </p:sp>
      <p:sp>
        <p:nvSpPr>
          <p:cNvPr id="6" name="Text Placeholder 5"/>
          <p:cNvSpPr>
            <a:spLocks noGrp="1"/>
          </p:cNvSpPr>
          <p:nvPr>
            <p:ph type="body" idx="1"/>
          </p:nvPr>
        </p:nvSpPr>
        <p:spPr/>
        <p:txBody>
          <a:bodyPr/>
          <a:lstStyle/>
          <a:p>
            <a:r>
              <a:rPr lang="en-US" dirty="0"/>
              <a:t>Role playing exercise</a:t>
            </a:r>
          </a:p>
        </p:txBody>
      </p:sp>
      <p:sp>
        <p:nvSpPr>
          <p:cNvPr id="4" name="Slide Number Placeholder 3"/>
          <p:cNvSpPr>
            <a:spLocks noGrp="1"/>
          </p:cNvSpPr>
          <p:nvPr>
            <p:ph type="sldNum" sz="quarter" idx="12"/>
          </p:nvPr>
        </p:nvSpPr>
        <p:spPr/>
        <p:txBody>
          <a:bodyPr/>
          <a:lstStyle/>
          <a:p>
            <a:fld id="{3A7B9F9F-9C84-43A4-A70F-C0C4DFF00504}" type="slidenum">
              <a:rPr lang="en-US" smtClean="0"/>
              <a:pPr/>
              <a:t>22</a:t>
            </a:fld>
            <a:endParaRPr lang="en-US" dirty="0"/>
          </a:p>
        </p:txBody>
      </p:sp>
      <p:sp>
        <p:nvSpPr>
          <p:cNvPr id="2" name="TextBox 1"/>
          <p:cNvSpPr txBox="1"/>
          <p:nvPr/>
        </p:nvSpPr>
        <p:spPr>
          <a:xfrm>
            <a:off x="609600" y="1066800"/>
            <a:ext cx="7696200" cy="2062103"/>
          </a:xfrm>
          <a:prstGeom prst="rect">
            <a:avLst/>
          </a:prstGeom>
          <a:noFill/>
        </p:spPr>
        <p:txBody>
          <a:bodyPr wrap="square" rtlCol="0">
            <a:spAutoFit/>
          </a:bodyPr>
          <a:lstStyle/>
          <a:p>
            <a:r>
              <a:rPr lang="en-US" sz="3200" dirty="0"/>
              <a:t>Share it with a friend! If you heard a water safety myth from a friend or family member, how would you answer them with what you have learned today?</a:t>
            </a:r>
          </a:p>
        </p:txBody>
      </p:sp>
    </p:spTree>
    <p:extLst>
      <p:ext uri="{BB962C8B-B14F-4D97-AF65-F5344CB8AC3E}">
        <p14:creationId xmlns:p14="http://schemas.microsoft.com/office/powerpoint/2010/main" val="31403813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p:spPr>
        <p:txBody>
          <a:bodyPr>
            <a:normAutofit fontScale="90000"/>
          </a:bodyPr>
          <a:lstStyle/>
          <a:p>
            <a:r>
              <a:rPr lang="en-US" dirty="0"/>
              <a:t>Child Drowning</a:t>
            </a:r>
            <a:br>
              <a:rPr lang="en-US" dirty="0"/>
            </a:br>
            <a:r>
              <a:rPr lang="en-US" dirty="0"/>
              <a:t>Myths and Facts – Part 2</a:t>
            </a:r>
          </a:p>
        </p:txBody>
      </p:sp>
      <p:sp>
        <p:nvSpPr>
          <p:cNvPr id="3" name="Content Placeholder 2"/>
          <p:cNvSpPr>
            <a:spLocks noGrp="1"/>
          </p:cNvSpPr>
          <p:nvPr>
            <p:ph idx="1"/>
          </p:nvPr>
        </p:nvSpPr>
        <p:spPr/>
        <p:txBody>
          <a:bodyPr/>
          <a:lstStyle/>
          <a:p>
            <a:r>
              <a:rPr lang="en-US" b="1" u="sng" dirty="0"/>
              <a:t>Myth:</a:t>
            </a:r>
            <a:r>
              <a:rPr lang="en-US" dirty="0"/>
              <a:t>  “</a:t>
            </a:r>
            <a:r>
              <a:rPr lang="en-US" i="1" dirty="0"/>
              <a:t>It can’t happen to me. I’m a good parent.”</a:t>
            </a:r>
          </a:p>
          <a:p>
            <a:r>
              <a:rPr lang="en-US" b="1" u="sng" dirty="0"/>
              <a:t>Fact:</a:t>
            </a:r>
            <a:r>
              <a:rPr lang="en-US" dirty="0"/>
              <a:t>  </a:t>
            </a:r>
            <a:r>
              <a:rPr lang="en-US" dirty="0">
                <a:solidFill>
                  <a:srgbClr val="0095DA"/>
                </a:solidFill>
              </a:rPr>
              <a:t>All parents whose children have drowned felt this way. No one believes a drowning could happen to their child or the children under their care.  Without layers of protection, no child is safe from the tragedy of drowning.</a:t>
            </a:r>
          </a:p>
          <a:p>
            <a:endParaRPr lang="en-US" dirty="0"/>
          </a:p>
        </p:txBody>
      </p:sp>
      <p:sp>
        <p:nvSpPr>
          <p:cNvPr id="4" name="Slide Number Placeholder 3"/>
          <p:cNvSpPr>
            <a:spLocks noGrp="1"/>
          </p:cNvSpPr>
          <p:nvPr>
            <p:ph type="sldNum" sz="quarter" idx="12"/>
          </p:nvPr>
        </p:nvSpPr>
        <p:spPr/>
        <p:txBody>
          <a:bodyPr/>
          <a:lstStyle/>
          <a:p>
            <a:fld id="{3A7B9F9F-9C84-43A4-A70F-C0C4DFF00504}" type="slidenum">
              <a:rPr lang="en-US" smtClean="0"/>
              <a:pPr/>
              <a:t>23</a:t>
            </a:fld>
            <a:endParaRPr lang="en-US" dirty="0"/>
          </a:p>
        </p:txBody>
      </p:sp>
    </p:spTree>
    <p:extLst>
      <p:ext uri="{BB962C8B-B14F-4D97-AF65-F5344CB8AC3E}">
        <p14:creationId xmlns:p14="http://schemas.microsoft.com/office/powerpoint/2010/main" val="114152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p:spPr>
        <p:txBody>
          <a:bodyPr>
            <a:normAutofit fontScale="90000"/>
          </a:bodyPr>
          <a:lstStyle/>
          <a:p>
            <a:r>
              <a:rPr lang="en-US" dirty="0"/>
              <a:t>Child Drowning</a:t>
            </a:r>
            <a:br>
              <a:rPr lang="en-US" dirty="0"/>
            </a:br>
            <a:r>
              <a:rPr lang="en-US" dirty="0"/>
              <a:t>Myths and Facts – Part 2</a:t>
            </a:r>
          </a:p>
        </p:txBody>
      </p:sp>
      <p:sp>
        <p:nvSpPr>
          <p:cNvPr id="3" name="Content Placeholder 2"/>
          <p:cNvSpPr>
            <a:spLocks noGrp="1"/>
          </p:cNvSpPr>
          <p:nvPr>
            <p:ph idx="1"/>
          </p:nvPr>
        </p:nvSpPr>
        <p:spPr/>
        <p:txBody>
          <a:bodyPr/>
          <a:lstStyle/>
          <a:p>
            <a:r>
              <a:rPr lang="en-US" b="1" u="sng" dirty="0"/>
              <a:t>Myth</a:t>
            </a:r>
            <a:r>
              <a:rPr lang="en-US" dirty="0"/>
              <a:t>: “</a:t>
            </a:r>
            <a:r>
              <a:rPr lang="en-US" i="1" dirty="0"/>
              <a:t>My child is safe because he’s had swimming lessons.”</a:t>
            </a:r>
          </a:p>
          <a:p>
            <a:r>
              <a:rPr lang="en-US" b="1" u="sng" dirty="0"/>
              <a:t>Fact:</a:t>
            </a:r>
            <a:r>
              <a:rPr lang="en-US" dirty="0"/>
              <a:t>  </a:t>
            </a:r>
            <a:r>
              <a:rPr lang="en-US" dirty="0">
                <a:solidFill>
                  <a:srgbClr val="0095DA"/>
                </a:solidFill>
              </a:rPr>
              <a:t>When a child enters a pool alone, he may not behave the same way he does in a swimming lesson because no one is there to cue him to swim or behave in a certain manner.</a:t>
            </a:r>
            <a:endParaRPr lang="en-US" b="1" u="sng" dirty="0">
              <a:solidFill>
                <a:srgbClr val="0095DA"/>
              </a:solidFill>
            </a:endParaRPr>
          </a:p>
          <a:p>
            <a:endParaRPr lang="en-US" dirty="0"/>
          </a:p>
        </p:txBody>
      </p:sp>
      <p:sp>
        <p:nvSpPr>
          <p:cNvPr id="4" name="Slide Number Placeholder 3"/>
          <p:cNvSpPr>
            <a:spLocks noGrp="1"/>
          </p:cNvSpPr>
          <p:nvPr>
            <p:ph type="sldNum" sz="quarter" idx="12"/>
          </p:nvPr>
        </p:nvSpPr>
        <p:spPr/>
        <p:txBody>
          <a:bodyPr/>
          <a:lstStyle/>
          <a:p>
            <a:fld id="{3A7B9F9F-9C84-43A4-A70F-C0C4DFF00504}" type="slidenum">
              <a:rPr lang="en-US" smtClean="0"/>
              <a:pPr/>
              <a:t>24</a:t>
            </a:fld>
            <a:endParaRPr lang="en-US" dirty="0"/>
          </a:p>
        </p:txBody>
      </p:sp>
    </p:spTree>
    <p:extLst>
      <p:ext uri="{BB962C8B-B14F-4D97-AF65-F5344CB8AC3E}">
        <p14:creationId xmlns:p14="http://schemas.microsoft.com/office/powerpoint/2010/main" val="189761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p:spPr>
        <p:txBody>
          <a:bodyPr>
            <a:normAutofit fontScale="90000"/>
          </a:bodyPr>
          <a:lstStyle/>
          <a:p>
            <a:r>
              <a:rPr lang="en-US" dirty="0"/>
              <a:t>Child Drowning</a:t>
            </a:r>
            <a:br>
              <a:rPr lang="en-US" dirty="0"/>
            </a:br>
            <a:r>
              <a:rPr lang="en-US" dirty="0"/>
              <a:t>Myths and Facts – Part 2</a:t>
            </a:r>
          </a:p>
        </p:txBody>
      </p:sp>
      <p:sp>
        <p:nvSpPr>
          <p:cNvPr id="3" name="Content Placeholder 2"/>
          <p:cNvSpPr>
            <a:spLocks noGrp="1"/>
          </p:cNvSpPr>
          <p:nvPr>
            <p:ph idx="1"/>
          </p:nvPr>
        </p:nvSpPr>
        <p:spPr/>
        <p:txBody>
          <a:bodyPr/>
          <a:lstStyle/>
          <a:p>
            <a:r>
              <a:rPr lang="en-US" b="1" u="sng" dirty="0"/>
              <a:t>Myth:</a:t>
            </a:r>
            <a:r>
              <a:rPr lang="en-US" dirty="0"/>
              <a:t> “</a:t>
            </a:r>
            <a:r>
              <a:rPr lang="en-US" i="1" dirty="0"/>
              <a:t>I’ll hear my child if he’s in trouble.”</a:t>
            </a:r>
          </a:p>
          <a:p>
            <a:r>
              <a:rPr lang="en-US" b="1" u="sng" dirty="0"/>
              <a:t>Fact:</a:t>
            </a:r>
            <a:r>
              <a:rPr lang="en-US" dirty="0"/>
              <a:t>  </a:t>
            </a:r>
            <a:r>
              <a:rPr lang="en-US" dirty="0">
                <a:solidFill>
                  <a:srgbClr val="0095DA"/>
                </a:solidFill>
              </a:rPr>
              <a:t>Drowning is a silent event.  Drowning children don’t splash, cry, or call out for help. “Kids drown without a sound”.</a:t>
            </a:r>
          </a:p>
          <a:p>
            <a:endParaRPr lang="en-US" dirty="0">
              <a:solidFill>
                <a:srgbClr val="0095DA"/>
              </a:solidFill>
            </a:endParaRPr>
          </a:p>
        </p:txBody>
      </p:sp>
      <p:sp>
        <p:nvSpPr>
          <p:cNvPr id="4" name="Slide Number Placeholder 3"/>
          <p:cNvSpPr>
            <a:spLocks noGrp="1"/>
          </p:cNvSpPr>
          <p:nvPr>
            <p:ph type="sldNum" sz="quarter" idx="12"/>
          </p:nvPr>
        </p:nvSpPr>
        <p:spPr/>
        <p:txBody>
          <a:bodyPr/>
          <a:lstStyle/>
          <a:p>
            <a:fld id="{3A7B9F9F-9C84-43A4-A70F-C0C4DFF00504}" type="slidenum">
              <a:rPr lang="en-US" smtClean="0"/>
              <a:pPr/>
              <a:t>25</a:t>
            </a:fld>
            <a:endParaRPr lang="en-US" dirty="0"/>
          </a:p>
        </p:txBody>
      </p:sp>
    </p:spTree>
    <p:extLst>
      <p:ext uri="{BB962C8B-B14F-4D97-AF65-F5344CB8AC3E}">
        <p14:creationId xmlns:p14="http://schemas.microsoft.com/office/powerpoint/2010/main" val="1693913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p:spPr>
        <p:txBody>
          <a:bodyPr>
            <a:normAutofit fontScale="90000"/>
          </a:bodyPr>
          <a:lstStyle/>
          <a:p>
            <a:r>
              <a:rPr lang="en-US" dirty="0"/>
              <a:t>Child Drowning</a:t>
            </a:r>
            <a:br>
              <a:rPr lang="en-US" dirty="0"/>
            </a:br>
            <a:r>
              <a:rPr lang="en-US" dirty="0"/>
              <a:t>Myths and Facts – Part 2</a:t>
            </a:r>
          </a:p>
        </p:txBody>
      </p:sp>
      <p:sp>
        <p:nvSpPr>
          <p:cNvPr id="3" name="Content Placeholder 2"/>
          <p:cNvSpPr>
            <a:spLocks noGrp="1"/>
          </p:cNvSpPr>
          <p:nvPr>
            <p:ph idx="1"/>
          </p:nvPr>
        </p:nvSpPr>
        <p:spPr/>
        <p:txBody>
          <a:bodyPr/>
          <a:lstStyle/>
          <a:p>
            <a:r>
              <a:rPr lang="en-US" b="1" u="sng" dirty="0"/>
              <a:t>Myth:</a:t>
            </a:r>
            <a:r>
              <a:rPr lang="en-US" dirty="0"/>
              <a:t>  “</a:t>
            </a:r>
            <a:r>
              <a:rPr lang="en-US" i="1" dirty="0"/>
              <a:t>My child is safe because he’s inside the house with me.”</a:t>
            </a:r>
          </a:p>
          <a:p>
            <a:r>
              <a:rPr lang="en-US" b="1" u="sng" dirty="0"/>
              <a:t>Fact:</a:t>
            </a:r>
            <a:r>
              <a:rPr lang="en-US" dirty="0"/>
              <a:t>  </a:t>
            </a:r>
            <a:r>
              <a:rPr lang="en-US" dirty="0">
                <a:solidFill>
                  <a:srgbClr val="0095DA"/>
                </a:solidFill>
              </a:rPr>
              <a:t>Don’t assume your child is safe because you last saw him napping or playing.  Toddlers move fast.  Unless the child is within your direct sight, there is the possibility he is in the water.</a:t>
            </a:r>
          </a:p>
        </p:txBody>
      </p:sp>
      <p:sp>
        <p:nvSpPr>
          <p:cNvPr id="4" name="Slide Number Placeholder 3"/>
          <p:cNvSpPr>
            <a:spLocks noGrp="1"/>
          </p:cNvSpPr>
          <p:nvPr>
            <p:ph type="sldNum" sz="quarter" idx="12"/>
          </p:nvPr>
        </p:nvSpPr>
        <p:spPr/>
        <p:txBody>
          <a:bodyPr/>
          <a:lstStyle/>
          <a:p>
            <a:fld id="{3A7B9F9F-9C84-43A4-A70F-C0C4DFF00504}" type="slidenum">
              <a:rPr lang="en-US" smtClean="0"/>
              <a:pPr/>
              <a:t>26</a:t>
            </a:fld>
            <a:endParaRPr lang="en-US" dirty="0"/>
          </a:p>
        </p:txBody>
      </p:sp>
    </p:spTree>
    <p:extLst>
      <p:ext uri="{BB962C8B-B14F-4D97-AF65-F5344CB8AC3E}">
        <p14:creationId xmlns:p14="http://schemas.microsoft.com/office/powerpoint/2010/main" val="924066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 Jackets</a:t>
            </a:r>
          </a:p>
        </p:txBody>
      </p:sp>
      <p:sp>
        <p:nvSpPr>
          <p:cNvPr id="4" name="Slide Number Placeholder 3"/>
          <p:cNvSpPr>
            <a:spLocks noGrp="1"/>
          </p:cNvSpPr>
          <p:nvPr>
            <p:ph type="sldNum" sz="quarter" idx="12"/>
          </p:nvPr>
        </p:nvSpPr>
        <p:spPr/>
        <p:txBody>
          <a:bodyPr/>
          <a:lstStyle/>
          <a:p>
            <a:fld id="{3A7B9F9F-9C84-43A4-A70F-C0C4DFF00504}" type="slidenum">
              <a:rPr lang="en-US" smtClean="0"/>
              <a:pPr/>
              <a:t>27</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6028" y="1752600"/>
            <a:ext cx="6022975" cy="4007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261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B7EC2-487E-8C4D-8008-AE0874408FC5}"/>
              </a:ext>
            </a:extLst>
          </p:cNvPr>
          <p:cNvSpPr>
            <a:spLocks noGrp="1"/>
          </p:cNvSpPr>
          <p:nvPr>
            <p:ph type="title"/>
          </p:nvPr>
        </p:nvSpPr>
        <p:spPr/>
        <p:txBody>
          <a:bodyPr/>
          <a:lstStyle/>
          <a:p>
            <a:r>
              <a:rPr lang="en-US" dirty="0"/>
              <a:t>Wear a Life Jacket</a:t>
            </a:r>
          </a:p>
        </p:txBody>
      </p:sp>
      <p:sp>
        <p:nvSpPr>
          <p:cNvPr id="3" name="Content Placeholder 4"/>
          <p:cNvSpPr txBox="1">
            <a:spLocks/>
          </p:cNvSpPr>
          <p:nvPr/>
        </p:nvSpPr>
        <p:spPr>
          <a:xfrm>
            <a:off x="3599410" y="2120786"/>
            <a:ext cx="5087390" cy="3260430"/>
          </a:xfrm>
          <a:prstGeom prst="rect">
            <a:avLst/>
          </a:prstGeom>
        </p:spPr>
        <p:txBody>
          <a:bodyPr>
            <a:normAutofit fontScale="77500" lnSpcReduction="20000"/>
          </a:bodyPr>
          <a:lstStyle>
            <a:lvl1pPr marL="342900" marR="0" indent="-342900" algn="l" defTabSz="914400" rtl="0" eaLnBrk="1" fontAlgn="auto" latinLnBrk="0" hangingPunct="1">
              <a:lnSpc>
                <a:spcPct val="100000"/>
              </a:lnSpc>
              <a:spcBef>
                <a:spcPct val="20000"/>
              </a:spcBef>
              <a:spcAft>
                <a:spcPts val="0"/>
              </a:spcAft>
              <a:buClr>
                <a:srgbClr val="7EB242"/>
              </a:buClr>
              <a:buSzTx/>
              <a:buFont typeface="Arial" pitchFamily="34" charset="0"/>
              <a:buChar char="•"/>
              <a:tabLst/>
              <a:defRPr sz="3200" baseline="0">
                <a:solidFill>
                  <a:srgbClr val="4D616C"/>
                </a:solidFill>
                <a:latin typeface="Calibri"/>
                <a:ea typeface="Calibri"/>
                <a:cs typeface="Calibri"/>
                <a:sym typeface="Calibri"/>
              </a:defRPr>
            </a:lvl1pPr>
            <a:lvl2pPr marL="742950" marR="0" indent="-285750" algn="l" defTabSz="914400" rtl="0" eaLnBrk="1" fontAlgn="auto" latinLnBrk="0" hangingPunct="1">
              <a:lnSpc>
                <a:spcPct val="100000"/>
              </a:lnSpc>
              <a:spcBef>
                <a:spcPct val="20000"/>
              </a:spcBef>
              <a:spcAft>
                <a:spcPts val="0"/>
              </a:spcAft>
              <a:buClr>
                <a:srgbClr val="EF374E"/>
              </a:buClr>
              <a:buSzTx/>
              <a:buFont typeface="Arial" pitchFamily="34" charset="0"/>
              <a:buChar char="•"/>
              <a:tabLst/>
              <a:defRPr sz="3200" baseline="0">
                <a:solidFill>
                  <a:srgbClr val="4D616C"/>
                </a:solidFill>
                <a:latin typeface="Calibri"/>
                <a:ea typeface="Calibri"/>
                <a:cs typeface="Calibri"/>
                <a:sym typeface="Calibri"/>
              </a:defRPr>
            </a:lvl2pPr>
            <a:lvl3pPr marL="1143000" marR="0" indent="-228600" algn="l" defTabSz="914400" rtl="0" eaLnBrk="1" fontAlgn="auto" latinLnBrk="0" hangingPunct="1">
              <a:lnSpc>
                <a:spcPct val="100000"/>
              </a:lnSpc>
              <a:spcBef>
                <a:spcPct val="20000"/>
              </a:spcBef>
              <a:spcAft>
                <a:spcPts val="0"/>
              </a:spcAft>
              <a:buClr>
                <a:srgbClr val="FCB316"/>
              </a:buClr>
              <a:buSzTx/>
              <a:buFont typeface="Arial" pitchFamily="34" charset="0"/>
              <a:buChar char="•"/>
              <a:tabLst/>
              <a:defRPr sz="3200" baseline="0">
                <a:solidFill>
                  <a:srgbClr val="4D616C"/>
                </a:solidFill>
                <a:latin typeface="Calibri"/>
                <a:ea typeface="Calibri"/>
                <a:cs typeface="Calibri"/>
                <a:sym typeface="Calibri"/>
              </a:defRPr>
            </a:lvl3pPr>
            <a:lvl4pPr marL="1600200" marR="0" indent="-228600" algn="l" defTabSz="914400" rtl="0" eaLnBrk="1" fontAlgn="auto" latinLnBrk="0" hangingPunct="1">
              <a:lnSpc>
                <a:spcPct val="100000"/>
              </a:lnSpc>
              <a:spcBef>
                <a:spcPct val="20000"/>
              </a:spcBef>
              <a:spcAft>
                <a:spcPts val="0"/>
              </a:spcAft>
              <a:buClr>
                <a:srgbClr val="4D616C"/>
              </a:buClr>
              <a:buSzTx/>
              <a:buFont typeface="Arial" pitchFamily="34" charset="0"/>
              <a:buChar char="•"/>
              <a:tabLst/>
              <a:defRPr sz="3200" baseline="0">
                <a:solidFill>
                  <a:srgbClr val="4D616C"/>
                </a:solidFill>
                <a:latin typeface="Calibri"/>
                <a:ea typeface="Calibri"/>
                <a:cs typeface="Calibri"/>
                <a:sym typeface="Calibri"/>
              </a:defRPr>
            </a:lvl4pPr>
            <a:lvl5pPr marL="2057400" marR="0" indent="-228600" algn="l" defTabSz="914400" rtl="0" eaLnBrk="1" fontAlgn="auto" latinLnBrk="0" hangingPunct="1">
              <a:lnSpc>
                <a:spcPct val="100000"/>
              </a:lnSpc>
              <a:spcBef>
                <a:spcPct val="20000"/>
              </a:spcBef>
              <a:spcAft>
                <a:spcPts val="0"/>
              </a:spcAft>
              <a:buClr>
                <a:srgbClr val="0095DA"/>
              </a:buClr>
              <a:buSzTx/>
              <a:buFont typeface="Arial" pitchFamily="34" charset="0"/>
              <a:buChar char="•"/>
              <a:tabLst/>
              <a:defRPr sz="3200" baseline="0">
                <a:solidFill>
                  <a:srgbClr val="4D616C"/>
                </a:solidFill>
                <a:latin typeface="Calibri"/>
                <a:ea typeface="Calibri"/>
                <a:cs typeface="Calibri"/>
                <a:sym typeface="Calibri"/>
              </a:defRPr>
            </a:lvl5pPr>
            <a:lvl6pPr marL="2651760" indent="-365760" eaLnBrk="1" hangingPunct="1">
              <a:spcBef>
                <a:spcPts val="700"/>
              </a:spcBef>
              <a:buSzPct val="100000"/>
              <a:buFont typeface="Arial"/>
              <a:buChar char="•"/>
              <a:defRPr sz="3200">
                <a:latin typeface="Calibri"/>
                <a:ea typeface="Calibri"/>
                <a:cs typeface="Calibri"/>
                <a:sym typeface="Calibri"/>
              </a:defRPr>
            </a:lvl6pPr>
            <a:lvl7pPr marL="3108960" indent="-365760" eaLnBrk="1" hangingPunct="1">
              <a:spcBef>
                <a:spcPts val="700"/>
              </a:spcBef>
              <a:buSzPct val="100000"/>
              <a:buFont typeface="Arial"/>
              <a:buChar char="•"/>
              <a:defRPr sz="3200">
                <a:latin typeface="Calibri"/>
                <a:ea typeface="Calibri"/>
                <a:cs typeface="Calibri"/>
                <a:sym typeface="Calibri"/>
              </a:defRPr>
            </a:lvl7pPr>
            <a:lvl8pPr marL="3566159" indent="-365759" eaLnBrk="1" hangingPunct="1">
              <a:spcBef>
                <a:spcPts val="700"/>
              </a:spcBef>
              <a:buSzPct val="100000"/>
              <a:buFont typeface="Arial"/>
              <a:buChar char="•"/>
              <a:defRPr sz="3200">
                <a:latin typeface="Calibri"/>
                <a:ea typeface="Calibri"/>
                <a:cs typeface="Calibri"/>
                <a:sym typeface="Calibri"/>
              </a:defRPr>
            </a:lvl8pPr>
            <a:lvl9pPr marL="4023359" indent="-365759" eaLnBrk="1" hangingPunct="1">
              <a:spcBef>
                <a:spcPts val="700"/>
              </a:spcBef>
              <a:buSzPct val="100000"/>
              <a:buFont typeface="Arial"/>
              <a:buChar char="•"/>
              <a:defRPr sz="3200">
                <a:latin typeface="Calibri"/>
                <a:ea typeface="Calibri"/>
                <a:cs typeface="Calibri"/>
                <a:sym typeface="Calibri"/>
              </a:defRPr>
            </a:lvl9pPr>
          </a:lstStyle>
          <a:p>
            <a:r>
              <a:rPr lang="en-US" kern="0" dirty="0"/>
              <a:t>Sacramento County – All children under 13 must wear life jackets when in waterways (rivers)</a:t>
            </a:r>
          </a:p>
          <a:p>
            <a:r>
              <a:rPr lang="en-US" kern="0" dirty="0"/>
              <a:t>Use only US Coast Guard approved life jackets</a:t>
            </a:r>
          </a:p>
          <a:p>
            <a:r>
              <a:rPr lang="en-US" kern="0" dirty="0" err="1"/>
              <a:t>Floaties</a:t>
            </a:r>
            <a:r>
              <a:rPr lang="en-US" kern="0" dirty="0"/>
              <a:t> and water wings are toys, not life-saving devices</a:t>
            </a:r>
          </a:p>
          <a:p>
            <a:r>
              <a:rPr lang="en-US" kern="0" dirty="0"/>
              <a:t>Life jackets are not a substitute for Adult Supervision</a:t>
            </a:r>
          </a:p>
          <a:p>
            <a:endParaRPr lang="en-US" kern="0"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5771" r="33603"/>
          <a:stretch/>
        </p:blipFill>
        <p:spPr>
          <a:xfrm>
            <a:off x="0" y="2035440"/>
            <a:ext cx="3159146" cy="3478152"/>
          </a:xfrm>
          <a:prstGeom prst="rect">
            <a:avLst/>
          </a:prstGeom>
        </p:spPr>
      </p:pic>
    </p:spTree>
    <p:extLst>
      <p:ext uri="{BB962C8B-B14F-4D97-AF65-F5344CB8AC3E}">
        <p14:creationId xmlns:p14="http://schemas.microsoft.com/office/powerpoint/2010/main" val="4116441145"/>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afety in Seconds- Open Water Safety">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5"/>
          <a:stretch>
            <a:fillRect/>
          </a:stretch>
        </p:blipFill>
        <p:spPr>
          <a:xfrm>
            <a:off x="627" y="381000"/>
            <a:ext cx="9143373" cy="5143500"/>
          </a:xfrm>
        </p:spPr>
      </p:pic>
    </p:spTree>
    <p:extLst>
      <p:ext uri="{BB962C8B-B14F-4D97-AF65-F5344CB8AC3E}">
        <p14:creationId xmlns:p14="http://schemas.microsoft.com/office/powerpoint/2010/main" val="3477423524"/>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National Drowning Injuries &amp; Death Statistics</a:t>
            </a:r>
          </a:p>
        </p:txBody>
      </p:sp>
      <p:sp>
        <p:nvSpPr>
          <p:cNvPr id="3" name="Content Placeholder 2"/>
          <p:cNvSpPr>
            <a:spLocks noGrp="1"/>
          </p:cNvSpPr>
          <p:nvPr>
            <p:ph idx="1"/>
          </p:nvPr>
        </p:nvSpPr>
        <p:spPr>
          <a:xfrm>
            <a:off x="838201" y="1600200"/>
            <a:ext cx="7924800" cy="4525963"/>
          </a:xfrm>
        </p:spPr>
        <p:txBody>
          <a:bodyPr>
            <a:normAutofit lnSpcReduction="10000"/>
          </a:bodyPr>
          <a:lstStyle/>
          <a:p>
            <a:r>
              <a:rPr lang="en-US" dirty="0"/>
              <a:t>Among preventable injuries, drowning is the leading cause of death for children 1 – 4 years old.</a:t>
            </a:r>
          </a:p>
          <a:p>
            <a:endParaRPr lang="en-US" dirty="0"/>
          </a:p>
          <a:p>
            <a:r>
              <a:rPr lang="en-US" dirty="0"/>
              <a:t>Statistics only show deaths, but for every…</a:t>
            </a:r>
          </a:p>
          <a:p>
            <a:pPr lvl="1"/>
            <a:r>
              <a:rPr lang="en-US" dirty="0"/>
              <a:t>1 Drowning Death there are 4 Hospitalizations</a:t>
            </a:r>
          </a:p>
          <a:p>
            <a:pPr lvl="1"/>
            <a:r>
              <a:rPr lang="en-US" dirty="0"/>
              <a:t>1 Hospitalization there are 4 ED Visits</a:t>
            </a:r>
          </a:p>
          <a:p>
            <a:pPr lvl="1"/>
            <a:r>
              <a:rPr lang="en-US" dirty="0"/>
              <a:t>The annual cost of care per year in a chronic care facility for an impaired survivor of a non-fatal drowning is $180,000				</a:t>
            </a:r>
          </a:p>
          <a:p>
            <a:pPr marL="0" indent="0">
              <a:buNone/>
            </a:pPr>
            <a:endParaRPr lang="en-US" dirty="0"/>
          </a:p>
          <a:p>
            <a:pPr marL="0" indent="0">
              <a:buNone/>
            </a:pPr>
            <a:endParaRPr lang="en-US" dirty="0"/>
          </a:p>
          <a:p>
            <a:pPr marL="0" indent="0">
              <a:buNone/>
            </a:pPr>
            <a:r>
              <a:rPr lang="en-US" sz="1600" dirty="0"/>
              <a:t>www.safekids.org</a:t>
            </a:r>
          </a:p>
          <a:p>
            <a:endParaRPr lang="en-US" dirty="0"/>
          </a:p>
        </p:txBody>
      </p:sp>
      <p:sp>
        <p:nvSpPr>
          <p:cNvPr id="4" name="Slide Number Placeholder 3"/>
          <p:cNvSpPr>
            <a:spLocks noGrp="1"/>
          </p:cNvSpPr>
          <p:nvPr>
            <p:ph type="sldNum" sz="quarter" idx="12"/>
          </p:nvPr>
        </p:nvSpPr>
        <p:spPr/>
        <p:txBody>
          <a:bodyPr/>
          <a:lstStyle/>
          <a:p>
            <a:fld id="{3A7B9F9F-9C84-43A4-A70F-C0C4DFF00504}" type="slidenum">
              <a:rPr lang="en-US" smtClean="0"/>
              <a:pPr/>
              <a:t>3</a:t>
            </a:fld>
            <a:endParaRPr lang="en-US" dirty="0"/>
          </a:p>
        </p:txBody>
      </p:sp>
      <p:pic>
        <p:nvPicPr>
          <p:cNvPr id="5" name="Picture 7" descr="CPSFinal_0"/>
          <p:cNvPicPr>
            <a:picLocks noChangeAspect="1" noChangeArrowheads="1"/>
          </p:cNvPicPr>
          <p:nvPr/>
        </p:nvPicPr>
        <p:blipFill>
          <a:blip r:embed="rId3">
            <a:extLst>
              <a:ext uri="{28A0092B-C50C-407E-A947-70E740481C1C}">
                <a14:useLocalDpi xmlns:a14="http://schemas.microsoft.com/office/drawing/2010/main" val="0"/>
              </a:ext>
            </a:extLst>
          </a:blip>
          <a:srcRect l="24211" t="72641" r="50526" b="18733"/>
          <a:stretch>
            <a:fillRect/>
          </a:stretch>
        </p:blipFill>
        <p:spPr bwMode="auto">
          <a:xfrm>
            <a:off x="5181600" y="4648200"/>
            <a:ext cx="2590800" cy="172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8212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 Jacket Loaner Boards - FREE</a:t>
            </a:r>
          </a:p>
        </p:txBody>
      </p:sp>
      <p:sp>
        <p:nvSpPr>
          <p:cNvPr id="4" name="Slide Number Placeholder 3"/>
          <p:cNvSpPr>
            <a:spLocks noGrp="1"/>
          </p:cNvSpPr>
          <p:nvPr>
            <p:ph type="sldNum" sz="quarter" idx="2"/>
          </p:nvPr>
        </p:nvSpPr>
        <p:spPr/>
        <p:txBody>
          <a:bodyPr/>
          <a:lstStyle/>
          <a:p>
            <a:fld id="{3A7B9F9F-9C84-43A4-A70F-C0C4DFF00504}" type="slidenum">
              <a:rPr lang="en-US" kern="0">
                <a:latin typeface="Calibri"/>
                <a:cs typeface="Calibri"/>
                <a:sym typeface="Calibri"/>
              </a:rPr>
              <a:pPr/>
              <a:t>30</a:t>
            </a:fld>
            <a:endParaRPr lang="en-US" kern="0" dirty="0">
              <a:latin typeface="Calibri"/>
              <a:cs typeface="Calibri"/>
              <a:sym typeface="Calibri"/>
            </a:endParaRPr>
          </a:p>
        </p:txBody>
      </p:sp>
      <p:sp>
        <p:nvSpPr>
          <p:cNvPr id="3" name="Content Placeholder 2"/>
          <p:cNvSpPr>
            <a:spLocks noGrp="1"/>
          </p:cNvSpPr>
          <p:nvPr>
            <p:ph idx="4294967295"/>
          </p:nvPr>
        </p:nvSpPr>
        <p:spPr>
          <a:xfrm>
            <a:off x="4724400" y="2240480"/>
            <a:ext cx="4256118" cy="3052849"/>
          </a:xfrm>
        </p:spPr>
        <p:txBody>
          <a:bodyPr>
            <a:normAutofit fontScale="62500" lnSpcReduction="20000"/>
          </a:bodyPr>
          <a:lstStyle/>
          <a:p>
            <a:pPr marL="0" indent="0">
              <a:buNone/>
            </a:pPr>
            <a:r>
              <a:rPr lang="en-US" dirty="0"/>
              <a:t>Borrowing stations along the public waterways in Sacramento County. Borrow one for you and your child and return it when you’re done. </a:t>
            </a:r>
          </a:p>
          <a:p>
            <a:pPr marL="0" indent="0">
              <a:buNone/>
            </a:pPr>
            <a:endParaRPr lang="en-US" dirty="0"/>
          </a:p>
          <a:p>
            <a:pPr marL="0" indent="0">
              <a:buNone/>
            </a:pPr>
            <a:r>
              <a:rPr lang="en-US" dirty="0"/>
              <a:t>American River Parkway (kids only)</a:t>
            </a:r>
          </a:p>
          <a:p>
            <a:pPr marL="0" indent="0">
              <a:buNone/>
            </a:pPr>
            <a:endParaRPr lang="en-US" dirty="0"/>
          </a:p>
          <a:p>
            <a:pPr marL="0" indent="0">
              <a:buNone/>
            </a:pPr>
            <a:r>
              <a:rPr lang="en-US" dirty="0"/>
              <a:t>Aquatic Center at Lake </a:t>
            </a:r>
            <a:r>
              <a:rPr lang="en-US" dirty="0" err="1"/>
              <a:t>Natoma</a:t>
            </a:r>
            <a:endParaRPr lang="en-US" dirty="0"/>
          </a:p>
          <a:p>
            <a:pPr marL="0" indent="0">
              <a:buNone/>
            </a:pPr>
            <a:endParaRPr lang="en-US" dirty="0"/>
          </a:p>
          <a:p>
            <a:pPr marL="0" indent="0">
              <a:buNone/>
            </a:pPr>
            <a:r>
              <a:rPr lang="en-US" dirty="0"/>
              <a:t>Fire Station Loan Stations</a:t>
            </a:r>
          </a:p>
        </p:txBody>
      </p:sp>
      <p:pic>
        <p:nvPicPr>
          <p:cNvPr id="6" name="Picture 5" descr="A picture containing text, tree, outdoor, ground&#10;&#10;Description automatically generated">
            <a:extLst>
              <a:ext uri="{FF2B5EF4-FFF2-40B4-BE49-F238E27FC236}">
                <a16:creationId xmlns:a16="http://schemas.microsoft.com/office/drawing/2014/main" id="{F43ABD55-EABC-37C4-5ACB-F2B1A3D25C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697" t="20000" r="5555" b="16666"/>
          <a:stretch/>
        </p:blipFill>
        <p:spPr>
          <a:xfrm>
            <a:off x="1" y="1595205"/>
            <a:ext cx="4191000" cy="4276946"/>
          </a:xfrm>
          <a:prstGeom prst="rect">
            <a:avLst/>
          </a:prstGeom>
        </p:spPr>
      </p:pic>
    </p:spTree>
    <p:extLst>
      <p:ext uri="{BB962C8B-B14F-4D97-AF65-F5344CB8AC3E}">
        <p14:creationId xmlns:p14="http://schemas.microsoft.com/office/powerpoint/2010/main" val="2961268427"/>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B7EC2-487E-8C4D-8008-AE0874408FC5}"/>
              </a:ext>
            </a:extLst>
          </p:cNvPr>
          <p:cNvSpPr>
            <a:spLocks noGrp="1"/>
          </p:cNvSpPr>
          <p:nvPr>
            <p:ph type="title"/>
          </p:nvPr>
        </p:nvSpPr>
        <p:spPr>
          <a:xfrm>
            <a:off x="4045167" y="470063"/>
            <a:ext cx="4871258" cy="1131093"/>
          </a:xfrm>
        </p:spPr>
        <p:txBody>
          <a:bodyPr>
            <a:normAutofit/>
          </a:bodyPr>
          <a:lstStyle/>
          <a:p>
            <a:r>
              <a:rPr lang="en-US" sz="4000" dirty="0"/>
              <a:t>Look Before You Leap</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52553" r="5319"/>
          <a:stretch/>
        </p:blipFill>
        <p:spPr>
          <a:xfrm>
            <a:off x="217527" y="533400"/>
            <a:ext cx="3258589" cy="5143500"/>
          </a:xfrm>
          <a:prstGeom prst="rect">
            <a:avLst/>
          </a:prstGeom>
        </p:spPr>
      </p:pic>
      <p:sp>
        <p:nvSpPr>
          <p:cNvPr id="7" name="Content Placeholder 4"/>
          <p:cNvSpPr txBox="1">
            <a:spLocks/>
          </p:cNvSpPr>
          <p:nvPr/>
        </p:nvSpPr>
        <p:spPr>
          <a:xfrm>
            <a:off x="3571418" y="2218968"/>
            <a:ext cx="5357979" cy="3037876"/>
          </a:xfrm>
          <a:prstGeom prst="rect">
            <a:avLst/>
          </a:prstGeom>
        </p:spPr>
        <p:txBody>
          <a:bodyPr>
            <a:normAutofit fontScale="62500" lnSpcReduction="20000"/>
          </a:bodyPr>
          <a:lstStyle>
            <a:lvl1pPr marL="342900" marR="0" indent="-342900" algn="l" defTabSz="914400" rtl="0" eaLnBrk="1" fontAlgn="auto" latinLnBrk="0" hangingPunct="1">
              <a:lnSpc>
                <a:spcPct val="100000"/>
              </a:lnSpc>
              <a:spcBef>
                <a:spcPct val="20000"/>
              </a:spcBef>
              <a:spcAft>
                <a:spcPts val="0"/>
              </a:spcAft>
              <a:buClr>
                <a:srgbClr val="7EB242"/>
              </a:buClr>
              <a:buSzTx/>
              <a:buFont typeface="Arial" pitchFamily="34" charset="0"/>
              <a:buChar char="•"/>
              <a:tabLst/>
              <a:defRPr sz="3200" baseline="0">
                <a:solidFill>
                  <a:srgbClr val="4D616C"/>
                </a:solidFill>
                <a:latin typeface="Calibri"/>
                <a:ea typeface="Calibri"/>
                <a:cs typeface="Calibri"/>
                <a:sym typeface="Calibri"/>
              </a:defRPr>
            </a:lvl1pPr>
            <a:lvl2pPr marL="742950" marR="0" indent="-285750" algn="l" defTabSz="914400" rtl="0" eaLnBrk="1" fontAlgn="auto" latinLnBrk="0" hangingPunct="1">
              <a:lnSpc>
                <a:spcPct val="100000"/>
              </a:lnSpc>
              <a:spcBef>
                <a:spcPct val="20000"/>
              </a:spcBef>
              <a:spcAft>
                <a:spcPts val="0"/>
              </a:spcAft>
              <a:buClr>
                <a:srgbClr val="EF374E"/>
              </a:buClr>
              <a:buSzTx/>
              <a:buFont typeface="Arial" pitchFamily="34" charset="0"/>
              <a:buChar char="•"/>
              <a:tabLst/>
              <a:defRPr sz="3200" baseline="0">
                <a:solidFill>
                  <a:srgbClr val="4D616C"/>
                </a:solidFill>
                <a:latin typeface="Calibri"/>
                <a:ea typeface="Calibri"/>
                <a:cs typeface="Calibri"/>
                <a:sym typeface="Calibri"/>
              </a:defRPr>
            </a:lvl2pPr>
            <a:lvl3pPr marL="1143000" marR="0" indent="-228600" algn="l" defTabSz="914400" rtl="0" eaLnBrk="1" fontAlgn="auto" latinLnBrk="0" hangingPunct="1">
              <a:lnSpc>
                <a:spcPct val="100000"/>
              </a:lnSpc>
              <a:spcBef>
                <a:spcPct val="20000"/>
              </a:spcBef>
              <a:spcAft>
                <a:spcPts val="0"/>
              </a:spcAft>
              <a:buClr>
                <a:srgbClr val="FCB316"/>
              </a:buClr>
              <a:buSzTx/>
              <a:buFont typeface="Arial" pitchFamily="34" charset="0"/>
              <a:buChar char="•"/>
              <a:tabLst/>
              <a:defRPr sz="3200" baseline="0">
                <a:solidFill>
                  <a:srgbClr val="4D616C"/>
                </a:solidFill>
                <a:latin typeface="Calibri"/>
                <a:ea typeface="Calibri"/>
                <a:cs typeface="Calibri"/>
                <a:sym typeface="Calibri"/>
              </a:defRPr>
            </a:lvl3pPr>
            <a:lvl4pPr marL="1600200" marR="0" indent="-228600" algn="l" defTabSz="914400" rtl="0" eaLnBrk="1" fontAlgn="auto" latinLnBrk="0" hangingPunct="1">
              <a:lnSpc>
                <a:spcPct val="100000"/>
              </a:lnSpc>
              <a:spcBef>
                <a:spcPct val="20000"/>
              </a:spcBef>
              <a:spcAft>
                <a:spcPts val="0"/>
              </a:spcAft>
              <a:buClr>
                <a:srgbClr val="4D616C"/>
              </a:buClr>
              <a:buSzTx/>
              <a:buFont typeface="Arial" pitchFamily="34" charset="0"/>
              <a:buChar char="•"/>
              <a:tabLst/>
              <a:defRPr sz="3200" baseline="0">
                <a:solidFill>
                  <a:srgbClr val="4D616C"/>
                </a:solidFill>
                <a:latin typeface="Calibri"/>
                <a:ea typeface="Calibri"/>
                <a:cs typeface="Calibri"/>
                <a:sym typeface="Calibri"/>
              </a:defRPr>
            </a:lvl4pPr>
            <a:lvl5pPr marL="2057400" marR="0" indent="-228600" algn="l" defTabSz="914400" rtl="0" eaLnBrk="1" fontAlgn="auto" latinLnBrk="0" hangingPunct="1">
              <a:lnSpc>
                <a:spcPct val="100000"/>
              </a:lnSpc>
              <a:spcBef>
                <a:spcPct val="20000"/>
              </a:spcBef>
              <a:spcAft>
                <a:spcPts val="0"/>
              </a:spcAft>
              <a:buClr>
                <a:srgbClr val="0095DA"/>
              </a:buClr>
              <a:buSzTx/>
              <a:buFont typeface="Arial" pitchFamily="34" charset="0"/>
              <a:buChar char="•"/>
              <a:tabLst/>
              <a:defRPr sz="3200" baseline="0">
                <a:solidFill>
                  <a:srgbClr val="4D616C"/>
                </a:solidFill>
                <a:latin typeface="Calibri"/>
                <a:ea typeface="Calibri"/>
                <a:cs typeface="Calibri"/>
                <a:sym typeface="Calibri"/>
              </a:defRPr>
            </a:lvl5pPr>
            <a:lvl6pPr marL="2651760" indent="-365760" eaLnBrk="1" hangingPunct="1">
              <a:spcBef>
                <a:spcPts val="700"/>
              </a:spcBef>
              <a:buSzPct val="100000"/>
              <a:buFont typeface="Arial"/>
              <a:buChar char="•"/>
              <a:defRPr sz="3200">
                <a:latin typeface="Calibri"/>
                <a:ea typeface="Calibri"/>
                <a:cs typeface="Calibri"/>
                <a:sym typeface="Calibri"/>
              </a:defRPr>
            </a:lvl6pPr>
            <a:lvl7pPr marL="3108960" indent="-365760" eaLnBrk="1" hangingPunct="1">
              <a:spcBef>
                <a:spcPts val="700"/>
              </a:spcBef>
              <a:buSzPct val="100000"/>
              <a:buFont typeface="Arial"/>
              <a:buChar char="•"/>
              <a:defRPr sz="3200">
                <a:latin typeface="Calibri"/>
                <a:ea typeface="Calibri"/>
                <a:cs typeface="Calibri"/>
                <a:sym typeface="Calibri"/>
              </a:defRPr>
            </a:lvl7pPr>
            <a:lvl8pPr marL="3566159" indent="-365759" eaLnBrk="1" hangingPunct="1">
              <a:spcBef>
                <a:spcPts val="700"/>
              </a:spcBef>
              <a:buSzPct val="100000"/>
              <a:buFont typeface="Arial"/>
              <a:buChar char="•"/>
              <a:defRPr sz="3200">
                <a:latin typeface="Calibri"/>
                <a:ea typeface="Calibri"/>
                <a:cs typeface="Calibri"/>
                <a:sym typeface="Calibri"/>
              </a:defRPr>
            </a:lvl8pPr>
            <a:lvl9pPr marL="4023359" indent="-365759" eaLnBrk="1" hangingPunct="1">
              <a:spcBef>
                <a:spcPts val="700"/>
              </a:spcBef>
              <a:buSzPct val="100000"/>
              <a:buFont typeface="Arial"/>
              <a:buChar char="•"/>
              <a:defRPr sz="3200">
                <a:latin typeface="Calibri"/>
                <a:ea typeface="Calibri"/>
                <a:cs typeface="Calibri"/>
                <a:sym typeface="Calibri"/>
              </a:defRPr>
            </a:lvl9pPr>
          </a:lstStyle>
          <a:p>
            <a:pPr>
              <a:buClrTx/>
            </a:pPr>
            <a:r>
              <a:rPr lang="en-US" kern="0" dirty="0"/>
              <a:t>Obey the signs – “No Swimming or No Diving”</a:t>
            </a:r>
          </a:p>
          <a:p>
            <a:pPr>
              <a:buClrTx/>
            </a:pPr>
            <a:r>
              <a:rPr lang="en-US" kern="0" dirty="0"/>
              <a:t>Riverbeds can drop off sharply. Stay close to shore.</a:t>
            </a:r>
          </a:p>
          <a:p>
            <a:pPr>
              <a:buClrTx/>
            </a:pPr>
            <a:r>
              <a:rPr lang="en-US" kern="0" dirty="0"/>
              <a:t>The surface may look smooth, but our rivers are fast and strong!</a:t>
            </a:r>
          </a:p>
          <a:p>
            <a:pPr>
              <a:buClrTx/>
            </a:pPr>
            <a:r>
              <a:rPr lang="en-US" kern="0" dirty="0"/>
              <a:t>Ask yourself?</a:t>
            </a:r>
          </a:p>
          <a:p>
            <a:pPr lvl="1">
              <a:buClrTx/>
            </a:pPr>
            <a:r>
              <a:rPr lang="en-US" kern="0" dirty="0"/>
              <a:t>Is the water deep enough?</a:t>
            </a:r>
          </a:p>
          <a:p>
            <a:pPr lvl="1">
              <a:buClrTx/>
            </a:pPr>
            <a:r>
              <a:rPr lang="en-US" kern="0" dirty="0"/>
              <a:t>How cold is the water?</a:t>
            </a:r>
          </a:p>
          <a:p>
            <a:pPr lvl="1">
              <a:buClrTx/>
            </a:pPr>
            <a:r>
              <a:rPr lang="en-US" kern="0" dirty="0"/>
              <a:t>Are there hazards under the water that I can’t see from the surface?</a:t>
            </a:r>
          </a:p>
          <a:p>
            <a:pPr>
              <a:buClrTx/>
            </a:pPr>
            <a:endParaRPr lang="en-US" kern="0" dirty="0"/>
          </a:p>
        </p:txBody>
      </p:sp>
    </p:spTree>
    <p:extLst>
      <p:ext uri="{BB962C8B-B14F-4D97-AF65-F5344CB8AC3E}">
        <p14:creationId xmlns:p14="http://schemas.microsoft.com/office/powerpoint/2010/main" val="523060689"/>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River Safety</a:t>
            </a:r>
          </a:p>
        </p:txBody>
      </p:sp>
      <p:sp>
        <p:nvSpPr>
          <p:cNvPr id="4" name="Slide Number Placeholder 3"/>
          <p:cNvSpPr>
            <a:spLocks noGrp="1"/>
          </p:cNvSpPr>
          <p:nvPr>
            <p:ph type="sldNum" sz="quarter" idx="2"/>
          </p:nvPr>
        </p:nvSpPr>
        <p:spPr/>
        <p:txBody>
          <a:bodyPr/>
          <a:lstStyle/>
          <a:p>
            <a:fld id="{3A7B9F9F-9C84-43A4-A70F-C0C4DFF00504}" type="slidenum">
              <a:rPr lang="en-US" kern="0">
                <a:latin typeface="Calibri"/>
                <a:cs typeface="Calibri"/>
                <a:sym typeface="Calibri"/>
              </a:rPr>
              <a:pPr/>
              <a:t>32</a:t>
            </a:fld>
            <a:endParaRPr lang="en-US" kern="0" dirty="0">
              <a:latin typeface="Calibri"/>
              <a:cs typeface="Calibri"/>
              <a:sym typeface="Calibri"/>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4223" y="1981200"/>
            <a:ext cx="7055554" cy="3428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371000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Content Placeholder 2"/>
          <p:cNvSpPr>
            <a:spLocks noGrp="1"/>
          </p:cNvSpPr>
          <p:nvPr>
            <p:ph idx="1"/>
          </p:nvPr>
        </p:nvSpPr>
        <p:spPr>
          <a:xfrm>
            <a:off x="1295401" y="1447800"/>
            <a:ext cx="6705599" cy="4525963"/>
          </a:xfrm>
        </p:spPr>
        <p:txBody>
          <a:bodyPr/>
          <a:lstStyle/>
          <a:p>
            <a:pPr algn="ctr">
              <a:lnSpc>
                <a:spcPct val="80000"/>
              </a:lnSpc>
              <a:buNone/>
            </a:pPr>
            <a:endParaRPr lang="en-US" sz="4000" b="1" dirty="0"/>
          </a:p>
          <a:p>
            <a:pPr algn="ctr">
              <a:lnSpc>
                <a:spcPct val="80000"/>
              </a:lnSpc>
              <a:buNone/>
            </a:pPr>
            <a:r>
              <a:rPr lang="en-US" sz="4000" b="1" dirty="0"/>
              <a:t>Thank you for making the best </a:t>
            </a:r>
            <a:r>
              <a:rPr lang="en-US" sz="4000" b="1" dirty="0">
                <a:solidFill>
                  <a:srgbClr val="FF0000"/>
                </a:solidFill>
              </a:rPr>
              <a:t>water safety choices </a:t>
            </a:r>
            <a:r>
              <a:rPr lang="en-US" sz="4000" b="1" dirty="0"/>
              <a:t>for your baby and child.</a:t>
            </a:r>
          </a:p>
          <a:p>
            <a:endParaRPr lang="en-US" dirty="0"/>
          </a:p>
        </p:txBody>
      </p:sp>
      <p:sp>
        <p:nvSpPr>
          <p:cNvPr id="4" name="Slide Number Placeholder 3"/>
          <p:cNvSpPr>
            <a:spLocks noGrp="1"/>
          </p:cNvSpPr>
          <p:nvPr>
            <p:ph type="sldNum" sz="quarter" idx="12"/>
          </p:nvPr>
        </p:nvSpPr>
        <p:spPr/>
        <p:txBody>
          <a:bodyPr/>
          <a:lstStyle/>
          <a:p>
            <a:fld id="{3A7B9F9F-9C84-43A4-A70F-C0C4DFF00504}" type="slidenum">
              <a:rPr lang="en-US" smtClean="0"/>
              <a:pPr/>
              <a:t>33</a:t>
            </a:fld>
            <a:endParaRPr lang="en-US" dirty="0"/>
          </a:p>
        </p:txBody>
      </p:sp>
      <p:pic>
        <p:nvPicPr>
          <p:cNvPr id="7" name="Picture 6" descr="A picture containing logo&#10;&#10;Description automatically generated">
            <a:extLst>
              <a:ext uri="{FF2B5EF4-FFF2-40B4-BE49-F238E27FC236}">
                <a16:creationId xmlns:a16="http://schemas.microsoft.com/office/drawing/2014/main" id="{9B7B24CD-78C9-4FA3-F80C-EA2CCFB07A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9565" y="4267200"/>
            <a:ext cx="3884870" cy="1447800"/>
          </a:xfrm>
          <a:prstGeom prst="rect">
            <a:avLst/>
          </a:prstGeom>
        </p:spPr>
      </p:pic>
    </p:spTree>
    <p:extLst>
      <p:ext uri="{BB962C8B-B14F-4D97-AF65-F5344CB8AC3E}">
        <p14:creationId xmlns:p14="http://schemas.microsoft.com/office/powerpoint/2010/main" val="2128508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National Drowning Injuries &amp; Death Statistics</a:t>
            </a:r>
          </a:p>
        </p:txBody>
      </p:sp>
      <p:sp>
        <p:nvSpPr>
          <p:cNvPr id="4" name="Slide Number Placeholder 3"/>
          <p:cNvSpPr>
            <a:spLocks noGrp="1"/>
          </p:cNvSpPr>
          <p:nvPr>
            <p:ph type="sldNum" sz="quarter" idx="12"/>
          </p:nvPr>
        </p:nvSpPr>
        <p:spPr/>
        <p:txBody>
          <a:bodyPr/>
          <a:lstStyle/>
          <a:p>
            <a:fld id="{3A7B9F9F-9C84-43A4-A70F-C0C4DFF00504}" type="slidenum">
              <a:rPr lang="en-US" smtClean="0"/>
              <a:pPr/>
              <a:t>4</a:t>
            </a:fld>
            <a:endParaRPr lang="en-US" dirty="0"/>
          </a:p>
        </p:txBody>
      </p:sp>
      <p:sp>
        <p:nvSpPr>
          <p:cNvPr id="5" name="Content Placeholder 4"/>
          <p:cNvSpPr>
            <a:spLocks noGrp="1"/>
          </p:cNvSpPr>
          <p:nvPr>
            <p:ph idx="1"/>
          </p:nvPr>
        </p:nvSpPr>
        <p:spPr>
          <a:xfrm>
            <a:off x="5867400" y="6172200"/>
            <a:ext cx="2971799" cy="487363"/>
          </a:xfrm>
        </p:spPr>
        <p:txBody>
          <a:bodyPr>
            <a:normAutofit/>
          </a:bodyPr>
          <a:lstStyle/>
          <a:p>
            <a:pPr marL="0" indent="0">
              <a:buNone/>
            </a:pPr>
            <a:r>
              <a:rPr lang="en-US" sz="1600" dirty="0">
                <a:solidFill>
                  <a:schemeClr val="bg1"/>
                </a:solidFill>
              </a:rPr>
              <a:t>Safe Kids Worldwide</a:t>
            </a:r>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0205" t="36427" r="10127" b="28328"/>
          <a:stretch/>
        </p:blipFill>
        <p:spPr bwMode="auto">
          <a:xfrm>
            <a:off x="0" y="1546367"/>
            <a:ext cx="9144000" cy="4321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5827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National Drowning Injuries &amp; Death Statistics</a:t>
            </a:r>
          </a:p>
        </p:txBody>
      </p:sp>
      <p:sp>
        <p:nvSpPr>
          <p:cNvPr id="3" name="Content Placeholder 2"/>
          <p:cNvSpPr>
            <a:spLocks noGrp="1"/>
          </p:cNvSpPr>
          <p:nvPr>
            <p:ph idx="1"/>
          </p:nvPr>
        </p:nvSpPr>
        <p:spPr>
          <a:xfrm>
            <a:off x="1295401" y="1600200"/>
            <a:ext cx="7010399" cy="4525963"/>
          </a:xfrm>
        </p:spPr>
        <p:txBody>
          <a:bodyPr/>
          <a:lstStyle/>
          <a:p>
            <a:r>
              <a:rPr lang="en-US" dirty="0"/>
              <a:t>More than 75% of victims had been missing for 5 minutes or less</a:t>
            </a:r>
          </a:p>
          <a:p>
            <a:pPr lvl="1"/>
            <a:r>
              <a:rPr lang="en-US" dirty="0"/>
              <a:t>A child loses consciousness in 30 seconds or less</a:t>
            </a:r>
          </a:p>
          <a:p>
            <a:pPr lvl="1"/>
            <a:r>
              <a:rPr lang="en-US" dirty="0"/>
              <a:t>The brain suffers irreparable damage in 4-6 minutes </a:t>
            </a:r>
          </a:p>
          <a:p>
            <a:pPr lvl="1"/>
            <a:r>
              <a:rPr lang="en-US" dirty="0"/>
              <a:t>The child can die within 10 minutes.</a:t>
            </a:r>
          </a:p>
        </p:txBody>
      </p:sp>
      <p:sp>
        <p:nvSpPr>
          <p:cNvPr id="4" name="Slide Number Placeholder 3"/>
          <p:cNvSpPr>
            <a:spLocks noGrp="1"/>
          </p:cNvSpPr>
          <p:nvPr>
            <p:ph type="sldNum" sz="quarter" idx="12"/>
          </p:nvPr>
        </p:nvSpPr>
        <p:spPr/>
        <p:txBody>
          <a:bodyPr/>
          <a:lstStyle/>
          <a:p>
            <a:fld id="{3A7B9F9F-9C84-43A4-A70F-C0C4DFF00504}" type="slidenum">
              <a:rPr lang="en-US" smtClean="0"/>
              <a:pPr/>
              <a:t>5</a:t>
            </a:fld>
            <a:endParaRPr lang="en-US" dirty="0"/>
          </a:p>
        </p:txBody>
      </p:sp>
    </p:spTree>
    <p:extLst>
      <p:ext uri="{BB962C8B-B14F-4D97-AF65-F5344CB8AC3E}">
        <p14:creationId xmlns:p14="http://schemas.microsoft.com/office/powerpoint/2010/main" val="768270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Sacramento County</a:t>
            </a:r>
          </a:p>
        </p:txBody>
      </p:sp>
      <p:sp>
        <p:nvSpPr>
          <p:cNvPr id="3" name="Content Placeholder 2"/>
          <p:cNvSpPr>
            <a:spLocks noGrp="1"/>
          </p:cNvSpPr>
          <p:nvPr>
            <p:ph idx="1"/>
          </p:nvPr>
        </p:nvSpPr>
        <p:spPr/>
        <p:txBody>
          <a:bodyPr>
            <a:normAutofit/>
          </a:bodyPr>
          <a:lstStyle/>
          <a:p>
            <a:pPr>
              <a:lnSpc>
                <a:spcPct val="80000"/>
              </a:lnSpc>
            </a:pPr>
            <a:r>
              <a:rPr lang="en-US" b="1" dirty="0"/>
              <a:t>50</a:t>
            </a:r>
            <a:r>
              <a:rPr lang="en-US" dirty="0"/>
              <a:t> drowning deaths from 2007-2016 </a:t>
            </a:r>
            <a:r>
              <a:rPr lang="en-US" sz="1600" dirty="0"/>
              <a:t>(10years, all ages)</a:t>
            </a:r>
          </a:p>
          <a:p>
            <a:pPr>
              <a:lnSpc>
                <a:spcPct val="80000"/>
              </a:lnSpc>
              <a:buNone/>
            </a:pPr>
            <a:endParaRPr lang="en-US" dirty="0"/>
          </a:p>
          <a:p>
            <a:pPr>
              <a:lnSpc>
                <a:spcPct val="80000"/>
              </a:lnSpc>
            </a:pPr>
            <a:r>
              <a:rPr lang="en-US" b="1" dirty="0"/>
              <a:t>66% (33 of 50) </a:t>
            </a:r>
            <a:r>
              <a:rPr lang="en-US" dirty="0"/>
              <a:t>of child drowning deaths occur in children 6 years of age and younger </a:t>
            </a:r>
            <a:r>
              <a:rPr lang="en-US" sz="1600" dirty="0"/>
              <a:t>(2007-2006)</a:t>
            </a:r>
          </a:p>
          <a:p>
            <a:pPr>
              <a:lnSpc>
                <a:spcPct val="80000"/>
              </a:lnSpc>
              <a:buNone/>
            </a:pPr>
            <a:endParaRPr lang="en-US" dirty="0"/>
          </a:p>
          <a:p>
            <a:pPr>
              <a:lnSpc>
                <a:spcPct val="80000"/>
              </a:lnSpc>
            </a:pPr>
            <a:r>
              <a:rPr lang="en-US" dirty="0"/>
              <a:t>Leading cause of injury-related death for children ages 1 through 4.</a:t>
            </a:r>
          </a:p>
          <a:p>
            <a:pPr>
              <a:lnSpc>
                <a:spcPct val="80000"/>
              </a:lnSpc>
              <a:buNone/>
            </a:pPr>
            <a:endParaRPr lang="en-US" dirty="0"/>
          </a:p>
          <a:p>
            <a:pPr>
              <a:lnSpc>
                <a:spcPct val="80000"/>
              </a:lnSpc>
            </a:pPr>
            <a:r>
              <a:rPr lang="en-US" b="1" dirty="0"/>
              <a:t>100% preventable</a:t>
            </a:r>
            <a:r>
              <a:rPr lang="en-US" dirty="0"/>
              <a:t>	</a:t>
            </a:r>
          </a:p>
          <a:p>
            <a:pPr>
              <a:lnSpc>
                <a:spcPct val="80000"/>
              </a:lnSpc>
              <a:buNone/>
            </a:pPr>
            <a:r>
              <a:rPr lang="en-US" dirty="0"/>
              <a:t>   </a:t>
            </a:r>
          </a:p>
          <a:p>
            <a:pPr>
              <a:lnSpc>
                <a:spcPct val="80000"/>
              </a:lnSpc>
              <a:buNone/>
            </a:pPr>
            <a:endParaRPr lang="en-US" dirty="0"/>
          </a:p>
          <a:p>
            <a:pPr>
              <a:lnSpc>
                <a:spcPct val="80000"/>
              </a:lnSpc>
              <a:buNone/>
            </a:pPr>
            <a:r>
              <a:rPr lang="en-US" dirty="0"/>
              <a:t>	                                        </a:t>
            </a:r>
            <a:r>
              <a:rPr lang="en-US" sz="1400" dirty="0" err="1"/>
              <a:t>Condado</a:t>
            </a:r>
            <a:r>
              <a:rPr lang="en-US" sz="1400" dirty="0"/>
              <a:t> de Sacramento CDRT 2007-2016</a:t>
            </a:r>
          </a:p>
        </p:txBody>
      </p:sp>
      <p:sp>
        <p:nvSpPr>
          <p:cNvPr id="4" name="Slide Number Placeholder 3"/>
          <p:cNvSpPr>
            <a:spLocks noGrp="1"/>
          </p:cNvSpPr>
          <p:nvPr>
            <p:ph type="sldNum" sz="quarter" idx="12"/>
          </p:nvPr>
        </p:nvSpPr>
        <p:spPr/>
        <p:txBody>
          <a:bodyPr/>
          <a:lstStyle/>
          <a:p>
            <a:fld id="{3A7B9F9F-9C84-43A4-A70F-C0C4DFF00504}" type="slidenum">
              <a:rPr lang="en-US" smtClean="0"/>
              <a:pPr/>
              <a:t>6</a:t>
            </a:fld>
            <a:endParaRPr lang="en-US" dirty="0"/>
          </a:p>
        </p:txBody>
      </p:sp>
    </p:spTree>
    <p:extLst>
      <p:ext uri="{BB962C8B-B14F-4D97-AF65-F5344CB8AC3E}">
        <p14:creationId xmlns:p14="http://schemas.microsoft.com/office/powerpoint/2010/main" val="436892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4" y="0"/>
            <a:ext cx="9144000" cy="1295400"/>
          </a:xfrm>
        </p:spPr>
        <p:txBody>
          <a:bodyPr>
            <a:normAutofit fontScale="90000"/>
          </a:bodyPr>
          <a:lstStyle/>
          <a:p>
            <a:r>
              <a:rPr lang="en-US" dirty="0"/>
              <a:t>Safe Beginnings Collaborative </a:t>
            </a:r>
            <a:br>
              <a:rPr lang="en-US" dirty="0"/>
            </a:br>
            <a:r>
              <a:rPr lang="en-US" dirty="0"/>
              <a:t>Research Results </a:t>
            </a:r>
          </a:p>
        </p:txBody>
      </p:sp>
      <p:sp>
        <p:nvSpPr>
          <p:cNvPr id="3" name="Content Placeholder 2"/>
          <p:cNvSpPr>
            <a:spLocks noGrp="1"/>
          </p:cNvSpPr>
          <p:nvPr>
            <p:ph idx="1"/>
          </p:nvPr>
        </p:nvSpPr>
        <p:spPr>
          <a:xfrm>
            <a:off x="1143000" y="1600200"/>
            <a:ext cx="6934199" cy="4525963"/>
          </a:xfrm>
        </p:spPr>
        <p:txBody>
          <a:bodyPr/>
          <a:lstStyle/>
          <a:p>
            <a:pPr algn="ctr">
              <a:buFontTx/>
              <a:buNone/>
              <a:defRPr/>
            </a:pPr>
            <a:r>
              <a:rPr lang="en-US" sz="2800" b="1" dirty="0">
                <a:solidFill>
                  <a:srgbClr val="EF374E"/>
                </a:solidFill>
                <a:latin typeface="+mj-lt"/>
              </a:rPr>
              <a:t>Why do children drown?</a:t>
            </a:r>
          </a:p>
          <a:p>
            <a:pPr>
              <a:buFontTx/>
              <a:buNone/>
              <a:defRPr/>
            </a:pPr>
            <a:endParaRPr lang="en-US" b="1" dirty="0"/>
          </a:p>
          <a:p>
            <a:pPr>
              <a:buFontTx/>
              <a:buNone/>
              <a:defRPr/>
            </a:pPr>
            <a:r>
              <a:rPr lang="en-US" b="1" dirty="0"/>
              <a:t>Three factors contribute to a child’s risk of drowning:</a:t>
            </a:r>
          </a:p>
          <a:p>
            <a:pPr marL="514350" indent="-514350">
              <a:buFont typeface="+mj-lt"/>
              <a:buAutoNum type="arabicPeriod"/>
              <a:defRPr/>
            </a:pPr>
            <a:r>
              <a:rPr lang="en-US" dirty="0"/>
              <a:t>The age of the child</a:t>
            </a:r>
          </a:p>
          <a:p>
            <a:pPr marL="514350" indent="-514350">
              <a:buFont typeface="+mj-lt"/>
              <a:buAutoNum type="arabicPeriod"/>
              <a:defRPr/>
            </a:pPr>
            <a:r>
              <a:rPr lang="en-US" dirty="0"/>
              <a:t>Easy access to water</a:t>
            </a:r>
          </a:p>
          <a:p>
            <a:pPr marL="514350" indent="-514350">
              <a:buFont typeface="+mj-lt"/>
              <a:buAutoNum type="arabicPeriod"/>
              <a:defRPr/>
            </a:pPr>
            <a:r>
              <a:rPr lang="en-US" dirty="0"/>
              <a:t>Inadequate adult supervision</a:t>
            </a:r>
          </a:p>
          <a:p>
            <a:pPr marL="514350" indent="-514350">
              <a:buFont typeface="+mj-lt"/>
              <a:buAutoNum type="arabicPeriod"/>
              <a:defRPr/>
            </a:pPr>
            <a:endParaRPr lang="en-US" dirty="0"/>
          </a:p>
          <a:p>
            <a:pPr marL="0" indent="0">
              <a:buNone/>
              <a:defRPr/>
            </a:pPr>
            <a:endParaRPr lang="en-US" sz="1800" dirty="0"/>
          </a:p>
          <a:p>
            <a:pPr marL="0" indent="0">
              <a:buNone/>
              <a:defRPr/>
            </a:pPr>
            <a:endParaRPr lang="en-US" sz="1800" dirty="0"/>
          </a:p>
          <a:p>
            <a:pPr marL="0" indent="0">
              <a:buNone/>
              <a:defRPr/>
            </a:pPr>
            <a:r>
              <a:rPr lang="en-US" sz="1800" dirty="0"/>
              <a:t>			</a:t>
            </a:r>
            <a:r>
              <a:rPr lang="en-US" sz="1400" dirty="0"/>
              <a:t>Children’s Hospital of Orange County</a:t>
            </a:r>
          </a:p>
          <a:p>
            <a:endParaRPr lang="en-US" dirty="0"/>
          </a:p>
        </p:txBody>
      </p:sp>
      <p:sp>
        <p:nvSpPr>
          <p:cNvPr id="4" name="Slide Number Placeholder 3"/>
          <p:cNvSpPr>
            <a:spLocks noGrp="1"/>
          </p:cNvSpPr>
          <p:nvPr>
            <p:ph type="sldNum" sz="quarter" idx="12"/>
          </p:nvPr>
        </p:nvSpPr>
        <p:spPr/>
        <p:txBody>
          <a:bodyPr/>
          <a:lstStyle/>
          <a:p>
            <a:fld id="{3A7B9F9F-9C84-43A4-A70F-C0C4DFF00504}" type="slidenum">
              <a:rPr lang="en-US" smtClean="0"/>
              <a:pPr/>
              <a:t>7</a:t>
            </a:fld>
            <a:endParaRPr lang="en-US" dirty="0"/>
          </a:p>
        </p:txBody>
      </p:sp>
    </p:spTree>
    <p:extLst>
      <p:ext uri="{BB962C8B-B14F-4D97-AF65-F5344CB8AC3E}">
        <p14:creationId xmlns:p14="http://schemas.microsoft.com/office/powerpoint/2010/main" val="3498706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Factor #1 – Age</a:t>
            </a:r>
          </a:p>
        </p:txBody>
      </p:sp>
      <p:sp>
        <p:nvSpPr>
          <p:cNvPr id="3" name="Content Placeholder 2"/>
          <p:cNvSpPr>
            <a:spLocks noGrp="1"/>
          </p:cNvSpPr>
          <p:nvPr>
            <p:ph idx="1"/>
          </p:nvPr>
        </p:nvSpPr>
        <p:spPr>
          <a:xfrm>
            <a:off x="152400" y="1594643"/>
            <a:ext cx="5105400" cy="4525963"/>
          </a:xfrm>
        </p:spPr>
        <p:txBody>
          <a:bodyPr>
            <a:normAutofit lnSpcReduction="10000"/>
          </a:bodyPr>
          <a:lstStyle/>
          <a:p>
            <a:r>
              <a:rPr lang="en-US" dirty="0"/>
              <a:t>Developmentally –</a:t>
            </a:r>
          </a:p>
          <a:p>
            <a:pPr lvl="1"/>
            <a:r>
              <a:rPr lang="en-US" dirty="0"/>
              <a:t>No fear</a:t>
            </a:r>
          </a:p>
          <a:p>
            <a:pPr lvl="1"/>
            <a:r>
              <a:rPr lang="en-US" dirty="0"/>
              <a:t>Greater curiosity</a:t>
            </a:r>
          </a:p>
          <a:p>
            <a:pPr lvl="1"/>
            <a:r>
              <a:rPr lang="en-US" dirty="0"/>
              <a:t>Master new skills quickly</a:t>
            </a:r>
          </a:p>
          <a:p>
            <a:r>
              <a:rPr lang="en-US" dirty="0"/>
              <a:t>Physiologically –</a:t>
            </a:r>
          </a:p>
          <a:p>
            <a:pPr lvl="1"/>
            <a:r>
              <a:rPr lang="en-US" dirty="0"/>
              <a:t>Head weighs more than the rest of the body</a:t>
            </a:r>
          </a:p>
          <a:p>
            <a:pPr lvl="1"/>
            <a:r>
              <a:rPr lang="en-US" dirty="0"/>
              <a:t>Bones, tendons &amp; muscles not fully developed</a:t>
            </a:r>
          </a:p>
          <a:p>
            <a:pPr lvl="1"/>
            <a:r>
              <a:rPr lang="en-US" dirty="0"/>
              <a:t>Can drown in as little as 2 inches of water</a:t>
            </a:r>
          </a:p>
          <a:p>
            <a:pPr marL="457200" lvl="1" indent="0">
              <a:buNone/>
            </a:pPr>
            <a:endParaRPr lang="en-US" dirty="0"/>
          </a:p>
          <a:p>
            <a:pPr marL="457200" lvl="1" indent="0">
              <a:buNone/>
            </a:pPr>
            <a:r>
              <a:rPr lang="en-US" dirty="0"/>
              <a:t>	</a:t>
            </a:r>
            <a:r>
              <a:rPr lang="en-US" sz="1400" dirty="0"/>
              <a:t>Children’s Hospital of Orange County</a:t>
            </a:r>
          </a:p>
        </p:txBody>
      </p:sp>
      <p:sp>
        <p:nvSpPr>
          <p:cNvPr id="4" name="Slide Number Placeholder 3"/>
          <p:cNvSpPr>
            <a:spLocks noGrp="1"/>
          </p:cNvSpPr>
          <p:nvPr>
            <p:ph type="sldNum" sz="quarter" idx="12"/>
          </p:nvPr>
        </p:nvSpPr>
        <p:spPr/>
        <p:txBody>
          <a:bodyPr/>
          <a:lstStyle/>
          <a:p>
            <a:fld id="{3A7B9F9F-9C84-43A4-A70F-C0C4DFF00504}" type="slidenum">
              <a:rPr lang="en-US" smtClean="0"/>
              <a:pPr/>
              <a:t>8</a:t>
            </a:fld>
            <a:endParaRPr lang="en-US" dirty="0"/>
          </a:p>
        </p:txBody>
      </p:sp>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524000"/>
            <a:ext cx="3592513" cy="2673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36100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Factor #2- Easy Access to Water</a:t>
            </a:r>
          </a:p>
        </p:txBody>
      </p:sp>
      <p:sp>
        <p:nvSpPr>
          <p:cNvPr id="3" name="Content Placeholder 2"/>
          <p:cNvSpPr>
            <a:spLocks noGrp="1"/>
          </p:cNvSpPr>
          <p:nvPr>
            <p:ph idx="1"/>
          </p:nvPr>
        </p:nvSpPr>
        <p:spPr>
          <a:xfrm>
            <a:off x="152400" y="1524000"/>
            <a:ext cx="6705599" cy="4525963"/>
          </a:xfrm>
        </p:spPr>
        <p:txBody>
          <a:bodyPr/>
          <a:lstStyle/>
          <a:p>
            <a:r>
              <a:rPr lang="en-US" dirty="0"/>
              <a:t>Children under the age of 6 most often drown in a residential pool or spa.</a:t>
            </a:r>
          </a:p>
          <a:p>
            <a:r>
              <a:rPr lang="en-US" dirty="0"/>
              <a:t>Lack of an effective barrier between a child and a body of water.</a:t>
            </a:r>
          </a:p>
          <a:p>
            <a:r>
              <a:rPr lang="en-US" dirty="0"/>
              <a:t>Bodies of water include:</a:t>
            </a:r>
          </a:p>
          <a:p>
            <a:pPr lvl="1"/>
            <a:r>
              <a:rPr lang="en-US" dirty="0"/>
              <a:t>Pool/ Spa</a:t>
            </a:r>
          </a:p>
          <a:p>
            <a:pPr lvl="1"/>
            <a:r>
              <a:rPr lang="en-US" dirty="0"/>
              <a:t>Bathtub</a:t>
            </a:r>
          </a:p>
          <a:p>
            <a:pPr lvl="1"/>
            <a:r>
              <a:rPr lang="en-US" dirty="0"/>
              <a:t>Toilet</a:t>
            </a:r>
          </a:p>
          <a:p>
            <a:pPr lvl="1"/>
            <a:r>
              <a:rPr lang="en-US" dirty="0"/>
              <a:t>Bucket</a:t>
            </a:r>
          </a:p>
          <a:p>
            <a:pPr lvl="1"/>
            <a:r>
              <a:rPr lang="en-US" dirty="0"/>
              <a:t>River/Lake</a:t>
            </a:r>
          </a:p>
          <a:p>
            <a:pPr marL="457200" lvl="1" indent="0">
              <a:buNone/>
            </a:pPr>
            <a:endParaRPr lang="en-US" sz="1400" dirty="0"/>
          </a:p>
          <a:p>
            <a:pPr marL="457200" lvl="1" indent="0">
              <a:buNone/>
            </a:pPr>
            <a:r>
              <a:rPr lang="en-US" sz="1400" dirty="0"/>
              <a:t>Children’s Hospital of Orange County</a:t>
            </a:r>
          </a:p>
          <a:p>
            <a:endParaRPr lang="en-US" dirty="0"/>
          </a:p>
        </p:txBody>
      </p:sp>
      <p:sp>
        <p:nvSpPr>
          <p:cNvPr id="4" name="Slide Number Placeholder 3"/>
          <p:cNvSpPr>
            <a:spLocks noGrp="1"/>
          </p:cNvSpPr>
          <p:nvPr>
            <p:ph type="sldNum" sz="quarter" idx="12"/>
          </p:nvPr>
        </p:nvSpPr>
        <p:spPr/>
        <p:txBody>
          <a:bodyPr/>
          <a:lstStyle/>
          <a:p>
            <a:fld id="{3A7B9F9F-9C84-43A4-A70F-C0C4DFF00504}" type="slidenum">
              <a:rPr lang="en-US" smtClean="0"/>
              <a:pPr/>
              <a:t>9</a:t>
            </a:fld>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0657" y="3200400"/>
            <a:ext cx="4572000" cy="3048000"/>
          </a:xfrm>
          <a:prstGeom prst="rect">
            <a:avLst/>
          </a:prstGeom>
        </p:spPr>
      </p:pic>
    </p:spTree>
    <p:extLst>
      <p:ext uri="{BB962C8B-B14F-4D97-AF65-F5344CB8AC3E}">
        <p14:creationId xmlns:p14="http://schemas.microsoft.com/office/powerpoint/2010/main" val="2907375686"/>
      </p:ext>
    </p:extLst>
  </p:cSld>
  <p:clrMapOvr>
    <a:masterClrMapping/>
  </p:clrMapOvr>
</p:sld>
</file>

<file path=ppt/theme/theme1.xml><?xml version="1.0" encoding="utf-8"?>
<a:theme xmlns:a="http://schemas.openxmlformats.org/drawingml/2006/main" name="SKW PP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KW 2018 Final Theme">
  <a:themeElements>
    <a:clrScheme name="SKW 2018 1">
      <a:dk1>
        <a:srgbClr val="00A6E1"/>
      </a:dk1>
      <a:lt1>
        <a:srgbClr val="FFFFFF"/>
      </a:lt1>
      <a:dk2>
        <a:srgbClr val="5E747F"/>
      </a:dk2>
      <a:lt2>
        <a:srgbClr val="EEECE1"/>
      </a:lt2>
      <a:accent1>
        <a:srgbClr val="00A6E1"/>
      </a:accent1>
      <a:accent2>
        <a:srgbClr val="5E747F"/>
      </a:accent2>
      <a:accent3>
        <a:srgbClr val="8EBC52"/>
      </a:accent3>
      <a:accent4>
        <a:srgbClr val="E34F5F"/>
      </a:accent4>
      <a:accent5>
        <a:srgbClr val="FFAC29"/>
      </a:accent5>
      <a:accent6>
        <a:srgbClr val="F79646"/>
      </a:accent6>
      <a:hlink>
        <a:srgbClr val="00A6E1"/>
      </a:hlink>
      <a:folHlink>
        <a:srgbClr val="800080"/>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SKW 2018 Final Theme" id="{E6AB2EF1-7B7E-904D-B165-33A45AC8EE25}" vid="{F27EA14D-7ABC-BC4D-8BA2-DE17E9C3E02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6366892D782994FAA498411DC1DB988" ma:contentTypeVersion="5" ma:contentTypeDescription="Create a new document." ma:contentTypeScope="" ma:versionID="2e390c33b725a2c8670f3d5a90cf21bb">
  <xsd:schema xmlns:xsd="http://www.w3.org/2001/XMLSchema" xmlns:xs="http://www.w3.org/2001/XMLSchema" xmlns:p="http://schemas.microsoft.com/office/2006/metadata/properties" xmlns:ns1="http://schemas.microsoft.com/sharepoint/v3" targetNamespace="http://schemas.microsoft.com/office/2006/metadata/properties" ma:root="true" ma:fieldsID="a447206dab0015f8b9f8924535193e8c"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4B46302-A4B3-45DA-95D2-2D44F914A0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F74B131-3B49-4042-B813-472F651BA0EF}">
  <ds:schemaRefs>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4CA6D4E3-E184-4BCD-AF7F-410F289CE9B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SKW PPT TEMPLATE</Template>
  <TotalTime>1939</TotalTime>
  <Words>2918</Words>
  <Application>Microsoft Office PowerPoint</Application>
  <PresentationFormat>On-screen Show (4:3)</PresentationFormat>
  <Paragraphs>291</Paragraphs>
  <Slides>33</Slides>
  <Notes>14</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33</vt:i4>
      </vt:variant>
    </vt:vector>
  </HeadingPairs>
  <TitlesOfParts>
    <vt:vector size="41" baseType="lpstr">
      <vt:lpstr>Arial</vt:lpstr>
      <vt:lpstr>Calibri</vt:lpstr>
      <vt:lpstr>Courier New</vt:lpstr>
      <vt:lpstr>Helvetica</vt:lpstr>
      <vt:lpstr>Symbol</vt:lpstr>
      <vt:lpstr>Wingdings</vt:lpstr>
      <vt:lpstr>SKW PPT TEMPLATE</vt:lpstr>
      <vt:lpstr>SKW 2018 Final Theme</vt:lpstr>
      <vt:lpstr>Drowning: A Quick and Silent Killer</vt:lpstr>
      <vt:lpstr>The ABC’s of Drowning Prevention Caregiver Workshop</vt:lpstr>
      <vt:lpstr>National Drowning Injuries &amp; Death Statistics</vt:lpstr>
      <vt:lpstr>National Drowning Injuries &amp; Death Statistics</vt:lpstr>
      <vt:lpstr>National Drowning Injuries &amp; Death Statistics</vt:lpstr>
      <vt:lpstr>Sacramento County</vt:lpstr>
      <vt:lpstr>Safe Beginnings Collaborative  Research Results </vt:lpstr>
      <vt:lpstr>Risk Factor #1 – Age</vt:lpstr>
      <vt:lpstr>Risk Factor #2- Easy Access to Water</vt:lpstr>
      <vt:lpstr>Risk Factor #3- Inadequate Adult Supervision </vt:lpstr>
      <vt:lpstr>Sacramento County ABC’s of Drowning Prevention</vt:lpstr>
      <vt:lpstr>A is for Adult Supervision</vt:lpstr>
      <vt:lpstr>A is for Adult Supervision</vt:lpstr>
      <vt:lpstr>A is for Adult Supervision</vt:lpstr>
      <vt:lpstr>B is for Barriers</vt:lpstr>
      <vt:lpstr>B is for Barriers</vt:lpstr>
      <vt:lpstr>B is for Barriers</vt:lpstr>
      <vt:lpstr>B is for Barriers</vt:lpstr>
      <vt:lpstr>C is for CPR &amp; Classes</vt:lpstr>
      <vt:lpstr>C is for CPR &amp; Classes</vt:lpstr>
      <vt:lpstr>ABC’s of Drowning Prevention Video</vt:lpstr>
      <vt:lpstr>Child Drowning  myths and facts</vt:lpstr>
      <vt:lpstr>Child Drowning Myths and Facts – Part 2</vt:lpstr>
      <vt:lpstr>Child Drowning Myths and Facts – Part 2</vt:lpstr>
      <vt:lpstr>Child Drowning Myths and Facts – Part 2</vt:lpstr>
      <vt:lpstr>Child Drowning Myths and Facts – Part 2</vt:lpstr>
      <vt:lpstr>Life Jackets</vt:lpstr>
      <vt:lpstr>Wear a Life Jacket</vt:lpstr>
      <vt:lpstr>PowerPoint Presentation</vt:lpstr>
      <vt:lpstr>Life Jacket Loaner Boards - FREE</vt:lpstr>
      <vt:lpstr>Look Before You Leap</vt:lpstr>
      <vt:lpstr>River Safety</vt:lpstr>
      <vt:lpstr>Thank You!</vt:lpstr>
    </vt:vector>
  </TitlesOfParts>
  <Company>CHW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a Fabulous Presentation</dc:title>
  <dc:creator>Rubin, Jennifer - MSJ</dc:creator>
  <cp:lastModifiedBy>Jennifer Marie Rubin</cp:lastModifiedBy>
  <cp:revision>55</cp:revision>
  <cp:lastPrinted>2013-01-18T14:49:30Z</cp:lastPrinted>
  <dcterms:created xsi:type="dcterms:W3CDTF">2015-02-21T23:28:38Z</dcterms:created>
  <dcterms:modified xsi:type="dcterms:W3CDTF">2024-04-23T14:50:00Z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0x010100A6366892D782994FAA498411DC1DB988</vt:lpwstr>
  </property>
</Properties>
</file>