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87" r:id="rId1"/>
  </p:sldMasterIdLst>
  <p:notesMasterIdLst>
    <p:notesMasterId r:id="rId41"/>
  </p:notesMasterIdLst>
  <p:sldIdLst>
    <p:sldId id="256" r:id="rId2"/>
    <p:sldId id="690" r:id="rId3"/>
    <p:sldId id="260" r:id="rId4"/>
    <p:sldId id="691" r:id="rId5"/>
    <p:sldId id="668" r:id="rId6"/>
    <p:sldId id="692" r:id="rId7"/>
    <p:sldId id="672" r:id="rId8"/>
    <p:sldId id="697" r:id="rId9"/>
    <p:sldId id="666" r:id="rId10"/>
    <p:sldId id="673" r:id="rId11"/>
    <p:sldId id="694" r:id="rId12"/>
    <p:sldId id="683" r:id="rId13"/>
    <p:sldId id="674" r:id="rId14"/>
    <p:sldId id="675" r:id="rId15"/>
    <p:sldId id="685" r:id="rId16"/>
    <p:sldId id="676" r:id="rId17"/>
    <p:sldId id="677" r:id="rId18"/>
    <p:sldId id="689" r:id="rId19"/>
    <p:sldId id="678" r:id="rId20"/>
    <p:sldId id="686" r:id="rId21"/>
    <p:sldId id="687" r:id="rId22"/>
    <p:sldId id="654" r:id="rId23"/>
    <p:sldId id="650" r:id="rId24"/>
    <p:sldId id="695" r:id="rId25"/>
    <p:sldId id="709" r:id="rId26"/>
    <p:sldId id="665" r:id="rId27"/>
    <p:sldId id="698" r:id="rId28"/>
    <p:sldId id="699" r:id="rId29"/>
    <p:sldId id="700" r:id="rId30"/>
    <p:sldId id="701" r:id="rId31"/>
    <p:sldId id="702" r:id="rId32"/>
    <p:sldId id="703" r:id="rId33"/>
    <p:sldId id="704" r:id="rId34"/>
    <p:sldId id="705" r:id="rId35"/>
    <p:sldId id="706" r:id="rId36"/>
    <p:sldId id="707" r:id="rId37"/>
    <p:sldId id="615" r:id="rId38"/>
    <p:sldId id="696" r:id="rId39"/>
    <p:sldId id="662" r:id="rId40"/>
  </p:sldIdLst>
  <p:sldSz cx="9144000" cy="5143500" type="screen16x9"/>
  <p:notesSz cx="6950075" cy="9236075"/>
  <p:defaultTextStyle>
    <a:lvl1pPr>
      <a:defRPr>
        <a:latin typeface="Calibri"/>
        <a:ea typeface="Calibri"/>
        <a:cs typeface="Calibri"/>
        <a:sym typeface="Calibri"/>
      </a:defRPr>
    </a:lvl1pPr>
    <a:lvl2pPr indent="457200">
      <a:defRPr>
        <a:latin typeface="Calibri"/>
        <a:ea typeface="Calibri"/>
        <a:cs typeface="Calibri"/>
        <a:sym typeface="Calibri"/>
      </a:defRPr>
    </a:lvl2pPr>
    <a:lvl3pPr indent="914400">
      <a:defRPr>
        <a:latin typeface="Calibri"/>
        <a:ea typeface="Calibri"/>
        <a:cs typeface="Calibri"/>
        <a:sym typeface="Calibri"/>
      </a:defRPr>
    </a:lvl3pPr>
    <a:lvl4pPr indent="1371600">
      <a:defRPr>
        <a:latin typeface="Calibri"/>
        <a:ea typeface="Calibri"/>
        <a:cs typeface="Calibri"/>
        <a:sym typeface="Calibri"/>
      </a:defRPr>
    </a:lvl4pPr>
    <a:lvl5pPr indent="1828800">
      <a:defRPr>
        <a:latin typeface="Calibri"/>
        <a:ea typeface="Calibri"/>
        <a:cs typeface="Calibri"/>
        <a:sym typeface="Calibri"/>
      </a:defRPr>
    </a:lvl5pPr>
    <a:lvl6pPr indent="2286000">
      <a:defRPr>
        <a:latin typeface="Calibri"/>
        <a:ea typeface="Calibri"/>
        <a:cs typeface="Calibri"/>
        <a:sym typeface="Calibri"/>
      </a:defRPr>
    </a:lvl6pPr>
    <a:lvl7pPr indent="2743200">
      <a:defRPr>
        <a:latin typeface="Calibri"/>
        <a:ea typeface="Calibri"/>
        <a:cs typeface="Calibri"/>
        <a:sym typeface="Calibri"/>
      </a:defRPr>
    </a:lvl7pPr>
    <a:lvl8pPr indent="3200400">
      <a:defRPr>
        <a:latin typeface="Calibri"/>
        <a:ea typeface="Calibri"/>
        <a:cs typeface="Calibri"/>
        <a:sym typeface="Calibri"/>
      </a:defRPr>
    </a:lvl8pPr>
    <a:lvl9pPr indent="3657600">
      <a:defRPr>
        <a:latin typeface="Calibri"/>
        <a:ea typeface="Calibri"/>
        <a:cs typeface="Calibri"/>
        <a:sym typeface="Calibri"/>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4D616C"/>
    <a:srgbClr val="FC9B13"/>
    <a:srgbClr val="0095DA"/>
    <a:srgbClr val="87D7FF"/>
    <a:srgbClr val="7DB241"/>
    <a:srgbClr val="DC374D"/>
    <a:srgbClr val="C050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FD7E7"/>
          </a:solidFill>
        </a:fill>
      </a:tcStyle>
    </a:wholeTbl>
    <a:band2H>
      <a:tcTxStyle/>
      <a:tcStyle>
        <a:tcBdr/>
        <a:fill>
          <a:solidFill>
            <a:srgbClr val="E8ECF4"/>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firstRow>
  </a:tblStyle>
  <a:tblStyle styleId="{C7B018BB-80A7-4F77-B60F-C8B233D01FF8}"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EE7D0"/>
          </a:solidFill>
        </a:fill>
      </a:tcStyle>
    </a:wholeTbl>
    <a:band2H>
      <a:tcTxStyle/>
      <a:tcStyle>
        <a:tcBdr/>
        <a:fill>
          <a:solidFill>
            <a:srgbClr val="EFF3E9"/>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BBB59"/>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BBB59"/>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BBB59"/>
          </a:solidFill>
        </a:fill>
      </a:tcStyle>
    </a:firstRow>
  </a:tblStyle>
  <a:tblStyle styleId="{EEE7283C-3CF3-47DC-8721-378D4A62B228}"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CDCCE"/>
          </a:solidFill>
        </a:fill>
      </a:tcStyle>
    </a:wholeTbl>
    <a:band2H>
      <a:tcTxStyle/>
      <a:tcStyle>
        <a:tcBdr/>
        <a:fill>
          <a:solidFill>
            <a:srgbClr val="FDEEE8"/>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79646"/>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79646"/>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79646"/>
          </a:solidFill>
        </a:fill>
      </a:tcStyle>
    </a:firstRow>
  </a:tblStyle>
  <a:tblStyle styleId="{CF821DB8-F4EB-4A41-A1BA-3FCAFE7338EE}" styleName="">
    <a:tblBg/>
    <a:wholeTbl>
      <a:tcTxStyle b="on" i="on">
        <a:font>
          <a:latin typeface="Calibri"/>
          <a:ea typeface="Calibri"/>
          <a:cs typeface="Calibri"/>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
          <a:latin typeface="Calibri"/>
          <a:ea typeface="Calibri"/>
          <a:cs typeface="Calibri"/>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4F81BD"/>
          </a:solidFill>
        </a:fill>
      </a:tcStyle>
    </a:firstCol>
    <a:lastRow>
      <a:tcTxStyle b="on" i="on">
        <a:font>
          <a:latin typeface="Calibri"/>
          <a:ea typeface="Calibri"/>
          <a:cs typeface="Calibri"/>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Calibri"/>
          <a:ea typeface="Calibri"/>
          <a:cs typeface="Calibri"/>
        </a:font>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4F81BD"/>
          </a:solidFill>
        </a:fill>
      </a:tcStyle>
    </a:firstRow>
  </a:tblStyle>
  <a:tblStyle styleId="{33BA23B1-9221-436E-865A-0063620EA4FD}"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 styleId="{2708684C-4D16-4618-839F-0558EEFCDFE6}" styleName="">
    <a:tblBg/>
    <a:wholeTbl>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a:tcStyle>
        <a:tcBdr/>
        <a:fill>
          <a:solidFill>
            <a:srgbClr val="FFFFFF"/>
          </a:solidFill>
        </a:fill>
      </a:tcStyle>
    </a:band2H>
    <a:firstCol>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900" autoAdjust="0"/>
    <p:restoredTop sz="77450" autoAdjust="0"/>
  </p:normalViewPr>
  <p:slideViewPr>
    <p:cSldViewPr snapToGrid="0" snapToObjects="1">
      <p:cViewPr varScale="1">
        <p:scale>
          <a:sx n="82" d="100"/>
          <a:sy n="82" d="100"/>
        </p:scale>
        <p:origin x="1829" y="62"/>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3" d="100"/>
        <a:sy n="63" d="100"/>
      </p:scale>
      <p:origin x="0" y="-16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Location</c:v>
                </c:pt>
              </c:strCache>
            </c:strRef>
          </c:tx>
          <c:dPt>
            <c:idx val="0"/>
            <c:bubble3D val="0"/>
            <c:spPr>
              <a:solidFill>
                <a:schemeClr val="accent1"/>
              </a:solidFill>
              <a:ln>
                <a:noFill/>
              </a:ln>
              <a:effectLst>
                <a:outerShdw blurRad="317500" algn="ctr" rotWithShape="0">
                  <a:prstClr val="black">
                    <a:alpha val="25000"/>
                  </a:prstClr>
                </a:outerShdw>
              </a:effectLst>
            </c:spPr>
            <c:extLst xmlns:c16r2="http://schemas.microsoft.com/office/drawing/2015/06/chart">
              <c:ext xmlns:c16="http://schemas.microsoft.com/office/drawing/2014/chart" uri="{C3380CC4-5D6E-409C-BE32-E72D297353CC}">
                <c16:uniqueId val="{00000001-88F0-4EC3-9BE7-EE3D5D3072C3}"/>
              </c:ext>
            </c:extLst>
          </c:dPt>
          <c:dPt>
            <c:idx val="1"/>
            <c:bubble3D val="0"/>
            <c:spPr>
              <a:solidFill>
                <a:schemeClr val="accent3"/>
              </a:solidFill>
              <a:ln>
                <a:noFill/>
              </a:ln>
              <a:effectLst>
                <a:outerShdw blurRad="317500" algn="ctr" rotWithShape="0">
                  <a:prstClr val="black">
                    <a:alpha val="25000"/>
                  </a:prstClr>
                </a:outerShdw>
              </a:effectLst>
            </c:spPr>
            <c:extLst xmlns:c16r2="http://schemas.microsoft.com/office/drawing/2015/06/chart">
              <c:ext xmlns:c16="http://schemas.microsoft.com/office/drawing/2014/chart" uri="{C3380CC4-5D6E-409C-BE32-E72D297353CC}">
                <c16:uniqueId val="{00000001-18FE-4A1F-8B47-D161291E2480}"/>
              </c:ext>
            </c:extLst>
          </c:dPt>
          <c:dPt>
            <c:idx val="2"/>
            <c:bubble3D val="0"/>
            <c:spPr>
              <a:solidFill>
                <a:schemeClr val="accent5"/>
              </a:solidFill>
              <a:ln>
                <a:noFill/>
              </a:ln>
              <a:effectLst>
                <a:outerShdw blurRad="317500" algn="ctr" rotWithShape="0">
                  <a:prstClr val="black">
                    <a:alpha val="25000"/>
                  </a:prstClr>
                </a:outerShdw>
              </a:effectLst>
            </c:spPr>
            <c:extLst xmlns:c16r2="http://schemas.microsoft.com/office/drawing/2015/06/chart">
              <c:ext xmlns:c16="http://schemas.microsoft.com/office/drawing/2014/chart" uri="{C3380CC4-5D6E-409C-BE32-E72D297353CC}">
                <c16:uniqueId val="{00000002-18FE-4A1F-8B47-D161291E2480}"/>
              </c:ext>
            </c:extLst>
          </c:dPt>
          <c:dPt>
            <c:idx val="3"/>
            <c:bubble3D val="0"/>
            <c:spPr>
              <a:solidFill>
                <a:schemeClr val="accent1">
                  <a:lumMod val="60000"/>
                </a:schemeClr>
              </a:solidFill>
              <a:ln>
                <a:noFill/>
              </a:ln>
              <a:effectLst>
                <a:outerShdw blurRad="317500" algn="ctr" rotWithShape="0">
                  <a:prstClr val="black">
                    <a:alpha val="25000"/>
                  </a:prstClr>
                </a:outerShdw>
              </a:effectLst>
            </c:spPr>
            <c:extLst xmlns:c16r2="http://schemas.microsoft.com/office/drawing/2015/06/chart">
              <c:ext xmlns:c16="http://schemas.microsoft.com/office/drawing/2014/chart" uri="{C3380CC4-5D6E-409C-BE32-E72D297353CC}">
                <c16:uniqueId val="{00000007-88F0-4EC3-9BE7-EE3D5D3072C3}"/>
              </c:ext>
            </c:extLst>
          </c:dPt>
          <c:dLbls>
            <c:dLbl>
              <c:idx val="1"/>
              <c:layout/>
              <c:tx>
                <c:rich>
                  <a:bodyPr/>
                  <a:lstStyle/>
                  <a:p>
                    <a:r>
                      <a:rPr lang="en-US" baseline="0" dirty="0" smtClean="0"/>
                      <a:t> 26%</a:t>
                    </a:r>
                  </a:p>
                </c:rich>
              </c:tx>
              <c:dLblPos val="inEnd"/>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1-18FE-4A1F-8B47-D161291E2480}"/>
                </c:ext>
                <c:ext xmlns:c15="http://schemas.microsoft.com/office/drawing/2012/chart" uri="{CE6537A1-D6FC-4f65-9D91-7224C49458BB}">
                  <c15:layout/>
                </c:ext>
              </c:extLst>
            </c:dLbl>
            <c:spPr>
              <a:solidFill>
                <a:schemeClr val="lt1">
                  <a:alpha val="75000"/>
                </a:schemeClr>
              </a:solidFill>
              <a:ln w="9525">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1197" b="0" i="0" u="none" strike="noStrike" kern="1200" baseline="0">
                    <a:solidFill>
                      <a:srgbClr val="4D616C"/>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xmlns:c16r2="http://schemas.microsoft.com/office/drawing/2015/06/chart">
              <c:ext xmlns:c15="http://schemas.microsoft.com/office/drawing/2012/chart" uri="{CE6537A1-D6FC-4f65-9D91-7224C49458BB}">
                <c15:spPr xmlns:c15="http://schemas.microsoft.com/office/drawing/2012/chart">
                  <a:prstGeom prst="rect">
                    <a:avLst/>
                  </a:prstGeom>
                  <a:noFill/>
                  <a:ln>
                    <a:noFill/>
                  </a:ln>
                </c15:spPr>
                <c15:layout/>
              </c:ext>
            </c:extLst>
          </c:dLbls>
          <c:cat>
            <c:strRef>
              <c:f>Sheet1!$A$2:$A$5</c:f>
              <c:strCache>
                <c:ptCount val="4"/>
                <c:pt idx="0">
                  <c:v>Bath</c:v>
                </c:pt>
                <c:pt idx="1">
                  <c:v>Open Water</c:v>
                </c:pt>
                <c:pt idx="2">
                  <c:v>Pool</c:v>
                </c:pt>
                <c:pt idx="3">
                  <c:v>Other</c:v>
                </c:pt>
              </c:strCache>
            </c:strRef>
          </c:cat>
          <c:val>
            <c:numRef>
              <c:f>Sheet1!$B$2:$B$5</c:f>
              <c:numCache>
                <c:formatCode>General</c:formatCode>
                <c:ptCount val="4"/>
                <c:pt idx="0">
                  <c:v>4</c:v>
                </c:pt>
                <c:pt idx="1">
                  <c:v>16</c:v>
                </c:pt>
                <c:pt idx="2">
                  <c:v>28</c:v>
                </c:pt>
                <c:pt idx="3">
                  <c:v>2</c:v>
                </c:pt>
              </c:numCache>
            </c:numRef>
          </c:val>
          <c:extLst xmlns:c16r2="http://schemas.microsoft.com/office/drawing/2015/06/chart">
            <c:ext xmlns:c16="http://schemas.microsoft.com/office/drawing/2014/chart" uri="{C3380CC4-5D6E-409C-BE32-E72D297353CC}">
              <c16:uniqueId val="{00000000-18FE-4A1F-8B47-D161291E2480}"/>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layout>
        <c:manualLayout>
          <c:xMode val="edge"/>
          <c:yMode val="edge"/>
          <c:x val="2.5462850797496467E-2"/>
          <c:y val="1.8849077614381551E-2"/>
          <c:w val="0.23014630399340361"/>
          <c:h val="0.8702757349057999"/>
        </c:manualLayout>
      </c:layout>
      <c:overlay val="0"/>
      <c:spPr>
        <a:solidFill>
          <a:schemeClr val="lt1">
            <a:alpha val="78000"/>
          </a:schemeClr>
        </a:solidFill>
        <a:ln>
          <a:noFill/>
        </a:ln>
        <a:effectLst/>
      </c:spPr>
      <c:txPr>
        <a:bodyPr rot="0" spcFirstLastPara="1" vertOverflow="ellipsis" vert="horz" wrap="square" anchor="ctr" anchorCtr="1"/>
        <a:lstStyle/>
        <a:p>
          <a:pPr>
            <a:defRPr sz="2300" b="0" i="0" u="none" strike="noStrike" kern="1200" baseline="0">
              <a:solidFill>
                <a:srgbClr val="4D616C"/>
              </a:solidFill>
              <a:latin typeface="+mn-lt"/>
              <a:ea typeface="+mn-ea"/>
              <a:cs typeface="+mn-cs"/>
            </a:defRPr>
          </a:pPr>
          <a:endParaRPr lang="en-US"/>
        </a:p>
      </c:txPr>
    </c:legend>
    <c:plotVisOnly val="1"/>
    <c:dispBlanksAs val="gap"/>
    <c:showDLblsOverMax val="0"/>
  </c:chart>
  <c:spPr>
    <a:noFill/>
    <a:ln w="9525" cap="flat" cmpd="sng" algn="ctr">
      <a:noFill/>
      <a:round/>
    </a:ln>
    <a:effectLst>
      <a:innerShdw blurRad="114300">
        <a:prstClr val="black"/>
      </a:innerShdw>
    </a:effectLst>
  </c:spPr>
  <c:txPr>
    <a:bodyPr/>
    <a:lstStyle/>
    <a:p>
      <a:pPr>
        <a:defRPr>
          <a:solidFill>
            <a:srgbClr val="4D616C"/>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2" name="Shape 192"/>
          <p:cNvSpPr>
            <a:spLocks noGrp="1" noRot="1" noChangeAspect="1"/>
          </p:cNvSpPr>
          <p:nvPr>
            <p:ph type="sldImg"/>
          </p:nvPr>
        </p:nvSpPr>
        <p:spPr>
          <a:xfrm>
            <a:off x="395288" y="692150"/>
            <a:ext cx="6159500" cy="3463925"/>
          </a:xfrm>
          <a:prstGeom prst="rect">
            <a:avLst/>
          </a:prstGeom>
        </p:spPr>
        <p:txBody>
          <a:bodyPr/>
          <a:lstStyle/>
          <a:p>
            <a:pPr lvl="0"/>
            <a:endParaRPr/>
          </a:p>
        </p:txBody>
      </p:sp>
      <p:sp>
        <p:nvSpPr>
          <p:cNvPr id="193" name="Shape 193"/>
          <p:cNvSpPr>
            <a:spLocks noGrp="1"/>
          </p:cNvSpPr>
          <p:nvPr>
            <p:ph type="body" sz="quarter" idx="1"/>
          </p:nvPr>
        </p:nvSpPr>
        <p:spPr>
          <a:xfrm>
            <a:off x="926677" y="4387136"/>
            <a:ext cx="5096722" cy="4156233"/>
          </a:xfrm>
          <a:prstGeom prst="rect">
            <a:avLst/>
          </a:prstGeom>
        </p:spPr>
        <p:txBody>
          <a:bodyPr/>
          <a:lstStyle/>
          <a:p>
            <a:pPr lvl="0"/>
            <a:endParaRPr/>
          </a:p>
        </p:txBody>
      </p:sp>
    </p:spTree>
    <p:extLst>
      <p:ext uri="{BB962C8B-B14F-4D97-AF65-F5344CB8AC3E}">
        <p14:creationId xmlns:p14="http://schemas.microsoft.com/office/powerpoint/2010/main" val="4238442209"/>
      </p:ext>
    </p:extLst>
  </p:cSld>
  <p:clrMap bg1="lt1" tx1="dk1" bg2="lt2" tx2="dk2" accent1="accent1" accent2="accent2" accent3="accent3" accent4="accent4" accent5="accent5" accent6="accent6" hlink="hlink" folHlink="folHlink"/>
  <p:notesStyle>
    <a:lvl1pPr defTabSz="457200">
      <a:lnSpc>
        <a:spcPct val="125000"/>
      </a:lnSpc>
      <a:defRPr sz="2400">
        <a:latin typeface="+mj-lt"/>
        <a:ea typeface="+mj-ea"/>
        <a:cs typeface="+mj-cs"/>
        <a:sym typeface="Avenir Roman"/>
      </a:defRPr>
    </a:lvl1pPr>
    <a:lvl2pPr indent="228600" defTabSz="457200">
      <a:lnSpc>
        <a:spcPct val="125000"/>
      </a:lnSpc>
      <a:defRPr sz="2400">
        <a:latin typeface="+mj-lt"/>
        <a:ea typeface="+mj-ea"/>
        <a:cs typeface="+mj-cs"/>
        <a:sym typeface="Avenir Roman"/>
      </a:defRPr>
    </a:lvl2pPr>
    <a:lvl3pPr indent="457200" defTabSz="457200">
      <a:lnSpc>
        <a:spcPct val="125000"/>
      </a:lnSpc>
      <a:defRPr sz="2400">
        <a:latin typeface="+mj-lt"/>
        <a:ea typeface="+mj-ea"/>
        <a:cs typeface="+mj-cs"/>
        <a:sym typeface="Avenir Roman"/>
      </a:defRPr>
    </a:lvl3pPr>
    <a:lvl4pPr indent="685800" defTabSz="457200">
      <a:lnSpc>
        <a:spcPct val="125000"/>
      </a:lnSpc>
      <a:defRPr sz="2400">
        <a:latin typeface="+mj-lt"/>
        <a:ea typeface="+mj-ea"/>
        <a:cs typeface="+mj-cs"/>
        <a:sym typeface="Avenir Roman"/>
      </a:defRPr>
    </a:lvl4pPr>
    <a:lvl5pPr indent="914400" defTabSz="457200">
      <a:lnSpc>
        <a:spcPct val="125000"/>
      </a:lnSpc>
      <a:defRPr sz="2400">
        <a:latin typeface="+mj-lt"/>
        <a:ea typeface="+mj-ea"/>
        <a:cs typeface="+mj-cs"/>
        <a:sym typeface="Avenir Roman"/>
      </a:defRPr>
    </a:lvl5pPr>
    <a:lvl6pPr indent="1143000" defTabSz="457200">
      <a:lnSpc>
        <a:spcPct val="125000"/>
      </a:lnSpc>
      <a:defRPr sz="2400">
        <a:latin typeface="+mj-lt"/>
        <a:ea typeface="+mj-ea"/>
        <a:cs typeface="+mj-cs"/>
        <a:sym typeface="Avenir Roman"/>
      </a:defRPr>
    </a:lvl6pPr>
    <a:lvl7pPr indent="1371600" defTabSz="457200">
      <a:lnSpc>
        <a:spcPct val="125000"/>
      </a:lnSpc>
      <a:defRPr sz="2400">
        <a:latin typeface="+mj-lt"/>
        <a:ea typeface="+mj-ea"/>
        <a:cs typeface="+mj-cs"/>
        <a:sym typeface="Avenir Roman"/>
      </a:defRPr>
    </a:lvl7pPr>
    <a:lvl8pPr indent="1600200" defTabSz="457200">
      <a:lnSpc>
        <a:spcPct val="125000"/>
      </a:lnSpc>
      <a:defRPr sz="2400">
        <a:latin typeface="+mj-lt"/>
        <a:ea typeface="+mj-ea"/>
        <a:cs typeface="+mj-cs"/>
        <a:sym typeface="Avenir Roman"/>
      </a:defRPr>
    </a:lvl8pPr>
    <a:lvl9pPr indent="1828800" defTabSz="457200">
      <a:lnSpc>
        <a:spcPct val="125000"/>
      </a:lnSpc>
      <a:defRPr sz="2400">
        <a:latin typeface="+mj-lt"/>
        <a:ea typeface="+mj-ea"/>
        <a:cs typeface="+mj-cs"/>
        <a:sym typeface="Avenir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dbw.parks.ca.gov/?page_id=28751"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regionalparks.saccounty.gov/Rangers/Pages/RulesRegulationsLifeJacketOrdinance.aspx"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dbw.parks.ca.gov/?page_id=29182"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regionalparks.saccounty.gov/Rangers/Pages/KidsDontFloat.aspx"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dbw.parks.ca.gov/?page_id=29179#sac"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Shape 201"/>
          <p:cNvSpPr>
            <a:spLocks noGrp="1" noRot="1" noChangeAspect="1"/>
          </p:cNvSpPr>
          <p:nvPr>
            <p:ph type="sldImg"/>
          </p:nvPr>
        </p:nvSpPr>
        <p:spPr>
          <a:xfrm>
            <a:off x="395288" y="692150"/>
            <a:ext cx="6159500" cy="3463925"/>
          </a:xfrm>
          <a:prstGeom prst="rect">
            <a:avLst/>
          </a:prstGeom>
        </p:spPr>
        <p:txBody>
          <a:bodyPr/>
          <a:lstStyle/>
          <a:p>
            <a:pPr lvl="0"/>
            <a:endParaRPr/>
          </a:p>
        </p:txBody>
      </p:sp>
      <p:sp>
        <p:nvSpPr>
          <p:cNvPr id="202" name="Shape 202"/>
          <p:cNvSpPr>
            <a:spLocks noGrp="1"/>
          </p:cNvSpPr>
          <p:nvPr>
            <p:ph type="body" sz="quarter" idx="1"/>
          </p:nvPr>
        </p:nvSpPr>
        <p:spPr>
          <a:prstGeom prst="rect">
            <a:avLst/>
          </a:prstGeom>
        </p:spPr>
        <p:txBody>
          <a:bodyPr/>
          <a:lstStyle/>
          <a:p>
            <a:pPr lvl="0" defTabSz="914400">
              <a:lnSpc>
                <a:spcPct val="100000"/>
              </a:lnSpc>
              <a:defRPr sz="1800"/>
            </a:pPr>
            <a:endParaRPr sz="1200" dirty="0">
              <a:latin typeface="Calibri"/>
              <a:ea typeface="Calibri"/>
              <a:cs typeface="Calibri"/>
              <a:sym typeface="Calibri"/>
            </a:endParaRPr>
          </a:p>
        </p:txBody>
      </p:sp>
    </p:spTree>
    <p:extLst>
      <p:ext uri="{BB962C8B-B14F-4D97-AF65-F5344CB8AC3E}">
        <p14:creationId xmlns:p14="http://schemas.microsoft.com/office/powerpoint/2010/main" val="4005738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anose="05050102010706020507" pitchFamily="18" charset="2"/>
              <a:buChar char=""/>
            </a:pPr>
            <a:r>
              <a:rPr lang="en-US" sz="2400" b="1" dirty="0" smtClean="0">
                <a:effectLst/>
                <a:latin typeface="Calibri" panose="020F0502020204030204" pitchFamily="34" charset="0"/>
                <a:ea typeface="Calibri" panose="020F0502020204030204" pitchFamily="34" charset="0"/>
                <a:cs typeface="Times New Roman" panose="02020603050405020304" pitchFamily="18" charset="0"/>
              </a:rPr>
              <a:t>Why we wear life jackets</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The Sacramento region is home to the American and Sacramento Rivers. These rivers originate from snow melt in the Sierra Nevada Mountains, and by the time they reach the Sacramento Valley, their waters are fast, cold, and full of debris.</a:t>
            </a:r>
          </a:p>
          <a:p>
            <a:pPr marL="742950" marR="0" lvl="1" indent="-285750">
              <a:spcBef>
                <a:spcPts val="0"/>
              </a:spcBef>
              <a:spcAft>
                <a:spcPts val="0"/>
              </a:spcAft>
              <a:buFont typeface="Courier New" panose="02070309020205020404" pitchFamily="49" charset="0"/>
              <a:buChar char="o"/>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Even the strongest swimmer can be pulled under.</a:t>
            </a:r>
          </a:p>
          <a:p>
            <a:pPr marL="742950" marR="0" lvl="1" indent="-285750">
              <a:spcBef>
                <a:spcPts val="0"/>
              </a:spcBef>
              <a:spcAft>
                <a:spcPts val="0"/>
              </a:spcAft>
              <a:buFont typeface="Courier New" panose="02070309020205020404" pitchFamily="49" charset="0"/>
              <a:buChar char="o"/>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Anyone on a raft, kayak, canoe, or inner tube should always wear a life jacket.</a:t>
            </a:r>
          </a:p>
          <a:p>
            <a:pPr marL="742950" marR="0" lvl="1" indent="-285750">
              <a:spcBef>
                <a:spcPts val="0"/>
              </a:spcBef>
              <a:spcAft>
                <a:spcPts val="0"/>
              </a:spcAft>
              <a:buFont typeface="Courier New" panose="02070309020205020404" pitchFamily="49" charset="0"/>
              <a:buChar char="o"/>
            </a:pPr>
            <a:r>
              <a:rPr lang="en-US" sz="2400" dirty="0" smtClean="0">
                <a:solidFill>
                  <a:srgbClr val="2A2A2A"/>
                </a:solidFill>
                <a:effectLst/>
                <a:latin typeface="Calibri" panose="020F0502020204030204" pitchFamily="34" charset="0"/>
                <a:ea typeface="Calibri" panose="020F0502020204030204" pitchFamily="34" charset="0"/>
                <a:cs typeface="Times New Roman" panose="02020603050405020304" pitchFamily="18" charset="0"/>
              </a:rPr>
              <a:t>Floats, such as tubes, air mattresses or ‘</a:t>
            </a:r>
            <a:r>
              <a:rPr lang="en-US" sz="2400" dirty="0" err="1" smtClean="0">
                <a:solidFill>
                  <a:srgbClr val="2A2A2A"/>
                </a:solidFill>
                <a:effectLst/>
                <a:latin typeface="Calibri" panose="020F0502020204030204" pitchFamily="34" charset="0"/>
                <a:ea typeface="Calibri" panose="020F0502020204030204" pitchFamily="34" charset="0"/>
                <a:cs typeface="Times New Roman" panose="02020603050405020304" pitchFamily="18" charset="0"/>
              </a:rPr>
              <a:t>floaties</a:t>
            </a:r>
            <a:r>
              <a:rPr lang="en-US" sz="2400" dirty="0" smtClean="0">
                <a:solidFill>
                  <a:srgbClr val="2A2A2A"/>
                </a:solidFill>
                <a:effectLst/>
                <a:latin typeface="Calibri" panose="020F0502020204030204" pitchFamily="34" charset="0"/>
                <a:ea typeface="Calibri" panose="020F0502020204030204" pitchFamily="34" charset="0"/>
                <a:cs typeface="Times New Roman" panose="02020603050405020304" pitchFamily="18" charset="0"/>
              </a:rPr>
              <a:t>’ are toys and are not substitutes for a life jacket.  </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2400" b="1" dirty="0" smtClean="0">
                <a:effectLst/>
                <a:latin typeface="Calibri" panose="020F0502020204030204" pitchFamily="34" charset="0"/>
                <a:ea typeface="Calibri" panose="020F0502020204030204" pitchFamily="34" charset="0"/>
                <a:cs typeface="Times New Roman" panose="02020603050405020304" pitchFamily="18" charset="0"/>
              </a:rPr>
              <a:t>California and Sacramento laws</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CA law states that all persons on board a personal watercraft (like a jet ski) and all persons being towed behind a vessel (as in water skiing) must wear a life jacket.</a:t>
            </a:r>
          </a:p>
          <a:p>
            <a:pPr marL="742950" marR="0" lvl="1" indent="-285750">
              <a:spcBef>
                <a:spcPts val="0"/>
              </a:spcBef>
              <a:spcAft>
                <a:spcPts val="0"/>
              </a:spcAft>
              <a:buFont typeface="Courier New" panose="02070309020205020404" pitchFamily="49" charset="0"/>
              <a:buChar char="o"/>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California law states that all children 13 and under must wear a properly fitting, U.S. Coast Guard-approved life jacket while underway on a vessel of 26 feet or less. </a:t>
            </a:r>
            <a:r>
              <a:rPr lang="en-US" sz="2400" u="sng" dirty="0" smtClean="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https://dbw.parks.ca.gov/?page_id=28751</a:t>
            </a: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 </a:t>
            </a:r>
          </a:p>
          <a:p>
            <a:pPr marL="742950" marR="0" lvl="1" indent="-285750">
              <a:spcBef>
                <a:spcPts val="0"/>
              </a:spcBef>
              <a:spcAft>
                <a:spcPts val="0"/>
              </a:spcAft>
              <a:buFont typeface="Courier New" panose="02070309020205020404" pitchFamily="49" charset="0"/>
              <a:buChar char="o"/>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There is a Sacramento County ordinance requiring any child under the age of 13 to wear a life vest before accessing any public waters and violation of the ordinance punishes parents with a fine of $500 and/or six months in jail. It’s your responsibility to make sure your child is wearing a life vest. (Includes boating, swimming, and wading.) </a:t>
            </a:r>
            <a:r>
              <a:rPr lang="en-US" sz="2400" u="sng" dirty="0" smtClean="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https://regionalparks.saccounty.gov/Rangers/Pages/RulesRegulationsLifeJacketOrdinance.aspx</a:t>
            </a: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 </a:t>
            </a:r>
          </a:p>
          <a:p>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041004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anose="05050102010706020507" pitchFamily="18" charset="2"/>
              <a:buChar char=""/>
            </a:pPr>
            <a:r>
              <a:rPr lang="en-US" sz="2400" b="1" dirty="0" smtClean="0">
                <a:effectLst/>
                <a:latin typeface="Calibri" panose="020F0502020204030204" pitchFamily="34" charset="0"/>
                <a:ea typeface="Calibri" panose="020F0502020204030204" pitchFamily="34" charset="0"/>
                <a:cs typeface="Times New Roman" panose="02020603050405020304" pitchFamily="18" charset="0"/>
              </a:rPr>
              <a:t>Play video</a:t>
            </a:r>
          </a:p>
          <a:p>
            <a:pPr marL="342900" marR="0" lvl="0" indent="-342900">
              <a:spcBef>
                <a:spcPts val="0"/>
              </a:spcBef>
              <a:spcAft>
                <a:spcPts val="0"/>
              </a:spcAft>
              <a:buFont typeface="Symbol" panose="05050102010706020507" pitchFamily="18" charset="2"/>
              <a:buChar char=""/>
            </a:pPr>
            <a:r>
              <a:rPr lang="en-US" sz="2400" b="1" dirty="0" smtClean="0">
                <a:effectLst/>
                <a:latin typeface="Calibri" panose="020F0502020204030204" pitchFamily="34" charset="0"/>
                <a:ea typeface="Calibri" panose="020F0502020204030204" pitchFamily="34" charset="0"/>
                <a:cs typeface="Times New Roman" panose="02020603050405020304" pitchFamily="18" charset="0"/>
              </a:rPr>
              <a:t>How to choose and fit a life jacket</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Demonstrate how to properly fit a life jacket</a:t>
            </a:r>
          </a:p>
          <a:p>
            <a:pPr marL="742950" marR="0" lvl="1" indent="-285750">
              <a:spcBef>
                <a:spcPts val="0"/>
              </a:spcBef>
              <a:spcAft>
                <a:spcPts val="0"/>
              </a:spcAft>
              <a:buFont typeface="Courier New" panose="02070309020205020404" pitchFamily="49" charset="0"/>
              <a:buChar char="o"/>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Demonstrate what happens when a life jacket does not fit properly (too loose, slips off over head)</a:t>
            </a:r>
          </a:p>
          <a:p>
            <a:pPr marL="742950" marR="0" lvl="1" indent="-285750">
              <a:spcBef>
                <a:spcPts val="0"/>
              </a:spcBef>
              <a:spcAft>
                <a:spcPts val="0"/>
              </a:spcAft>
              <a:buFont typeface="Courier New" panose="02070309020205020404" pitchFamily="49" charset="0"/>
              <a:buChar char="o"/>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The Best life jacket is one that:</a:t>
            </a:r>
          </a:p>
          <a:p>
            <a:pPr marL="1143000" marR="0" lvl="2" indent="-228600">
              <a:spcBef>
                <a:spcPts val="0"/>
              </a:spcBef>
              <a:spcAft>
                <a:spcPts val="0"/>
              </a:spcAft>
              <a:buFont typeface="Wingdings" panose="05000000000000000000" pitchFamily="2" charset="2"/>
              <a:buChar char=""/>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Fits properly</a:t>
            </a:r>
          </a:p>
          <a:p>
            <a:pPr marL="1143000" marR="0" lvl="2" indent="-228600">
              <a:spcBef>
                <a:spcPts val="0"/>
              </a:spcBef>
              <a:spcAft>
                <a:spcPts val="0"/>
              </a:spcAft>
              <a:buFont typeface="Wingdings" panose="05000000000000000000" pitchFamily="2" charset="2"/>
              <a:buChar char=""/>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Is marked with a U.S. Coast Guard-approved number.</a:t>
            </a:r>
          </a:p>
          <a:p>
            <a:pPr marL="1143000" marR="0" lvl="2" indent="-228600">
              <a:spcBef>
                <a:spcPts val="0"/>
              </a:spcBef>
              <a:spcAft>
                <a:spcPts val="0"/>
              </a:spcAft>
              <a:buFont typeface="Wingdings" panose="05000000000000000000" pitchFamily="2" charset="2"/>
              <a:buChar char=""/>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Is in good condition. At the beginning of each boating season:</a:t>
            </a:r>
          </a:p>
          <a:p>
            <a:pPr marL="1600200" marR="0" lvl="3" indent="-228600">
              <a:spcBef>
                <a:spcPts val="0"/>
              </a:spcBef>
              <a:spcAft>
                <a:spcPts val="0"/>
              </a:spcAft>
              <a:buFont typeface="Symbol" panose="05050102010706020507" pitchFamily="18" charset="2"/>
              <a:buChar char=""/>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Check that all hardware and straps are in good shape, firmly attached, and in working order.</a:t>
            </a:r>
          </a:p>
          <a:p>
            <a:pPr marL="1600200" marR="0" lvl="3" indent="-228600">
              <a:spcBef>
                <a:spcPts val="0"/>
              </a:spcBef>
              <a:spcAft>
                <a:spcPts val="0"/>
              </a:spcAft>
              <a:buFont typeface="Symbol" panose="05050102010706020507" pitchFamily="18" charset="2"/>
              <a:buChar char=""/>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Faded material can indicate loss of strength. Weathered lifejackets may tear more easily and can result in loss of flotation material. </a:t>
            </a:r>
          </a:p>
          <a:p>
            <a:pPr marL="1600200" marR="0" lvl="3" indent="-228600">
              <a:spcBef>
                <a:spcPts val="0"/>
              </a:spcBef>
              <a:spcAft>
                <a:spcPts val="0"/>
              </a:spcAft>
              <a:buFont typeface="Symbol" panose="05050102010706020507" pitchFamily="18" charset="2"/>
              <a:buChar char=""/>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Check for leaks, mildew, &amp; oil saturation in the fabric.</a:t>
            </a:r>
          </a:p>
          <a:p>
            <a:pPr marL="1600200" marR="0" lvl="3" indent="-228600">
              <a:spcBef>
                <a:spcPts val="0"/>
              </a:spcBef>
              <a:spcAft>
                <a:spcPts val="0"/>
              </a:spcAft>
              <a:buFont typeface="Symbol" panose="05050102010706020507" pitchFamily="18" charset="2"/>
              <a:buChar char=""/>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Make sure there are no rips or tears in the fabric.</a:t>
            </a:r>
          </a:p>
          <a:p>
            <a:pPr marL="1600200" marR="0" lvl="3" indent="-228600">
              <a:spcBef>
                <a:spcPts val="0"/>
              </a:spcBef>
              <a:spcAft>
                <a:spcPts val="0"/>
              </a:spcAft>
              <a:buFont typeface="Symbol" panose="05050102010706020507" pitchFamily="18" charset="2"/>
              <a:buChar char=""/>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Make sure the label stating USCG approval is attached, and that it is readable.</a:t>
            </a:r>
          </a:p>
          <a:p>
            <a:pPr marL="1600200" marR="0" lvl="3" indent="-228600">
              <a:spcBef>
                <a:spcPts val="0"/>
              </a:spcBef>
              <a:spcAft>
                <a:spcPts val="0"/>
              </a:spcAft>
              <a:buFont typeface="Symbol" panose="05050102010706020507" pitchFamily="18" charset="2"/>
              <a:buChar char=""/>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Discard and replace life jackets that show signs of deterioration – faded material, tears, mildew stains, punctures, etc. When not in use, store lifejackets in a dry, cool, and dark place. </a:t>
            </a:r>
          </a:p>
          <a:p>
            <a:pPr marL="1143000" marR="0" lvl="2" indent="-228600">
              <a:spcBef>
                <a:spcPts val="0"/>
              </a:spcBef>
              <a:spcAft>
                <a:spcPts val="0"/>
              </a:spcAft>
              <a:buFont typeface="Wingdings" panose="05000000000000000000" pitchFamily="2" charset="2"/>
              <a:buChar char=""/>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Has reflective tape and a whistle attached</a:t>
            </a:r>
          </a:p>
          <a:p>
            <a:pPr marL="1143000" marR="0" lvl="2" indent="-228600">
              <a:spcBef>
                <a:spcPts val="0"/>
              </a:spcBef>
              <a:spcAft>
                <a:spcPts val="0"/>
              </a:spcAft>
              <a:buFont typeface="Wingdings" panose="05000000000000000000" pitchFamily="2" charset="2"/>
              <a:buChar char=""/>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Is the right type of life jacket for the type of swimming, boating, or water sports you will be doing. </a:t>
            </a:r>
          </a:p>
          <a:p>
            <a:pPr marL="1143000" marR="0" lvl="2" indent="-228600">
              <a:spcBef>
                <a:spcPts val="0"/>
              </a:spcBef>
              <a:spcAft>
                <a:spcPts val="0"/>
              </a:spcAft>
              <a:buFont typeface="Wingdings" panose="05000000000000000000" pitchFamily="2" charset="2"/>
              <a:buChar char=""/>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Types of Life Jackets - </a:t>
            </a:r>
            <a:r>
              <a:rPr lang="en-US" sz="2400" u="sng" dirty="0" smtClean="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https://dbw.parks.ca.gov/?page_id=29182</a:t>
            </a: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 </a:t>
            </a:r>
          </a:p>
          <a:p>
            <a:pPr marL="742950" marR="0" lvl="1" indent="-285750">
              <a:spcBef>
                <a:spcPts val="0"/>
              </a:spcBef>
              <a:spcAft>
                <a:spcPts val="0"/>
              </a:spcAft>
              <a:buFont typeface="Courier New" panose="02070309020205020404" pitchFamily="49" charset="0"/>
              <a:buChar char="o"/>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If a life jacket fits properly...</a:t>
            </a:r>
          </a:p>
          <a:p>
            <a:pPr marL="1143000" marR="0" lvl="2" indent="-228600">
              <a:spcBef>
                <a:spcPts val="0"/>
              </a:spcBef>
              <a:spcAft>
                <a:spcPts val="0"/>
              </a:spcAft>
              <a:buFont typeface="Wingdings" panose="05000000000000000000" pitchFamily="2" charset="2"/>
              <a:buChar char=""/>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It will help keep your head above the water.</a:t>
            </a:r>
          </a:p>
          <a:p>
            <a:pPr marL="1143000" marR="0" lvl="2" indent="-228600">
              <a:spcBef>
                <a:spcPts val="0"/>
              </a:spcBef>
              <a:spcAft>
                <a:spcPts val="0"/>
              </a:spcAft>
              <a:buFont typeface="Wingdings" panose="05000000000000000000" pitchFamily="2" charset="2"/>
              <a:buChar char=""/>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If it's too big, the life jacket will ride up around your face.</a:t>
            </a:r>
          </a:p>
          <a:p>
            <a:pPr marL="1143000" marR="0" lvl="2" indent="-228600">
              <a:spcBef>
                <a:spcPts val="0"/>
              </a:spcBef>
              <a:spcAft>
                <a:spcPts val="0"/>
              </a:spcAft>
              <a:buFont typeface="Wingdings" panose="05000000000000000000" pitchFamily="2" charset="2"/>
              <a:buChar char=""/>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If it's too small, it will not be able to keep your body afloat.</a:t>
            </a:r>
          </a:p>
          <a:p>
            <a:pPr marL="1143000" marR="0" lvl="2" indent="-228600">
              <a:spcBef>
                <a:spcPts val="0"/>
              </a:spcBef>
              <a:spcAft>
                <a:spcPts val="0"/>
              </a:spcAft>
              <a:buFont typeface="Wingdings" panose="05000000000000000000" pitchFamily="2" charset="2"/>
              <a:buChar char=""/>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Life jackets designed for adults will not work for children!</a:t>
            </a:r>
          </a:p>
          <a:p>
            <a:pPr marL="742950" marR="0" lvl="1" indent="-285750">
              <a:spcBef>
                <a:spcPts val="0"/>
              </a:spcBef>
              <a:spcAft>
                <a:spcPts val="0"/>
              </a:spcAft>
              <a:buFont typeface="Courier New" panose="02070309020205020404" pitchFamily="49" charset="0"/>
              <a:buChar char="o"/>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Try it on for size!</a:t>
            </a:r>
          </a:p>
          <a:p>
            <a:pPr marL="1143000" marR="0" lvl="2" indent="-228600">
              <a:spcBef>
                <a:spcPts val="0"/>
              </a:spcBef>
              <a:spcAft>
                <a:spcPts val="0"/>
              </a:spcAft>
              <a:buFont typeface="Wingdings" panose="05000000000000000000" pitchFamily="2" charset="2"/>
              <a:buChar char=""/>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Check the manufacturer's label to ensure that the life jacket is a proper fit for your size and weight.</a:t>
            </a:r>
          </a:p>
          <a:p>
            <a:pPr marL="1143000" marR="0" lvl="2" indent="-228600">
              <a:spcBef>
                <a:spcPts val="0"/>
              </a:spcBef>
              <a:spcAft>
                <a:spcPts val="0"/>
              </a:spcAft>
              <a:buFont typeface="Wingdings" panose="05000000000000000000" pitchFamily="2" charset="2"/>
              <a:buChar char=""/>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Make sure the jacket is properly fastened.</a:t>
            </a:r>
          </a:p>
          <a:p>
            <a:pPr marL="1143000" marR="0" lvl="2" indent="-228600">
              <a:spcBef>
                <a:spcPts val="0"/>
              </a:spcBef>
              <a:spcAft>
                <a:spcPts val="0"/>
              </a:spcAft>
              <a:buFont typeface="Wingdings" panose="05000000000000000000" pitchFamily="2" charset="2"/>
              <a:buChar char=""/>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Hold your arms straight up over your head.</a:t>
            </a:r>
          </a:p>
          <a:p>
            <a:pPr marL="1143000" marR="0" lvl="2" indent="-228600">
              <a:spcBef>
                <a:spcPts val="0"/>
              </a:spcBef>
              <a:spcAft>
                <a:spcPts val="0"/>
              </a:spcAft>
              <a:buFont typeface="Wingdings" panose="05000000000000000000" pitchFamily="2" charset="2"/>
              <a:buChar char=""/>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Ask a friend to grasp the tops of the arm openings and gently pull up.</a:t>
            </a:r>
          </a:p>
          <a:p>
            <a:pPr marL="1143000" marR="0" lvl="2" indent="-228600">
              <a:spcBef>
                <a:spcPts val="0"/>
              </a:spcBef>
              <a:spcAft>
                <a:spcPts val="0"/>
              </a:spcAft>
              <a:buFont typeface="Wingdings" panose="05000000000000000000" pitchFamily="2" charset="2"/>
              <a:buChar char=""/>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Make sure there is no excess room above the openings and that the jacket does not ride up over your chin or face.</a:t>
            </a:r>
          </a:p>
          <a:p>
            <a:pPr marL="1143000" marR="0" lvl="2" indent="-228600">
              <a:spcBef>
                <a:spcPts val="0"/>
              </a:spcBef>
              <a:spcAft>
                <a:spcPts val="0"/>
              </a:spcAft>
              <a:buFont typeface="Wingdings" panose="05000000000000000000" pitchFamily="2" charset="2"/>
              <a:buChar char=""/>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For the best fit, try the life jacket in shallow water under safe and supervised conditions.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643248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anose="05050102010706020507" pitchFamily="18" charset="2"/>
              <a:buChar char=""/>
            </a:pPr>
            <a:r>
              <a:rPr lang="en-US" sz="2400" b="1" dirty="0" smtClean="0">
                <a:effectLst/>
                <a:latin typeface="Calibri" panose="020F0502020204030204" pitchFamily="34" charset="0"/>
                <a:ea typeface="Calibri" panose="020F0502020204030204" pitchFamily="34" charset="0"/>
                <a:cs typeface="Times New Roman" panose="02020603050405020304" pitchFamily="18" charset="0"/>
              </a:rPr>
              <a:t>Borrow a life jacket</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The "Kids Don't Float" life preserver loaner program provides jackets for temporary use that are hung on loaner boards along local waterways. There are also borrowing stations at some local fire stations.</a:t>
            </a:r>
          </a:p>
          <a:p>
            <a:pPr marL="742950" marR="0" lvl="1" indent="-285750">
              <a:spcBef>
                <a:spcPts val="0"/>
              </a:spcBef>
              <a:spcAft>
                <a:spcPts val="0"/>
              </a:spcAft>
              <a:buFont typeface="Courier New" panose="02070309020205020404" pitchFamily="49" charset="0"/>
              <a:buChar char="o"/>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River Loaner Boards - </a:t>
            </a:r>
            <a:r>
              <a:rPr lang="en-US" sz="2400" u="sng" dirty="0" smtClean="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https://regionalparks.saccounty.gov/Rangers/Pages/KidsDontFloat.aspx</a:t>
            </a: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 </a:t>
            </a:r>
          </a:p>
          <a:p>
            <a:pPr marL="742950" marR="0" lvl="1" indent="-285750">
              <a:spcBef>
                <a:spcPts val="0"/>
              </a:spcBef>
              <a:spcAft>
                <a:spcPts val="0"/>
              </a:spcAft>
              <a:buFont typeface="Courier New" panose="02070309020205020404" pitchFamily="49" charset="0"/>
              <a:buChar char="o"/>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Fire Department loan stations - </a:t>
            </a:r>
            <a:r>
              <a:rPr lang="en-US" sz="2400" u="sng" dirty="0" smtClean="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https://dbw.parks.ca.gov/?page_id=29179#sac</a:t>
            </a: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Tree>
    <p:extLst>
      <p:ext uri="{BB962C8B-B14F-4D97-AF65-F5344CB8AC3E}">
        <p14:creationId xmlns:p14="http://schemas.microsoft.com/office/powerpoint/2010/main" val="30404920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atin typeface="Calibri" panose="020F0502020204030204" pitchFamily="34" charset="0"/>
                <a:cs typeface="Calibri" panose="020F0502020204030204" pitchFamily="34" charset="0"/>
              </a:rPr>
              <a:t>Treading water is a way of staying afloat by calmly moving your arms and legs in wide circles.</a:t>
            </a:r>
          </a:p>
          <a:p>
            <a:r>
              <a:rPr lang="en-US" sz="1200" dirty="0" smtClean="0">
                <a:latin typeface="Calibri" panose="020F0502020204030204" pitchFamily="34" charset="0"/>
                <a:cs typeface="Calibri" panose="020F0502020204030204" pitchFamily="34" charset="0"/>
              </a:rPr>
              <a:t>Treading water allows you to catch your breath, assess the situation, and look around for the nearest safe place.</a:t>
            </a:r>
          </a:p>
          <a:p>
            <a:r>
              <a:rPr lang="en-US" sz="1200" dirty="0" smtClean="0">
                <a:latin typeface="Calibri" panose="020F0502020204030204" pitchFamily="34" charset="0"/>
                <a:cs typeface="Calibri" panose="020F0502020204030204" pitchFamily="34" charset="0"/>
              </a:rPr>
              <a:t>Floating down river - float on your back, feet first, with your toes up out of the water. Never try to stand up in swiftly moving water, your feet can be entrapped.</a:t>
            </a:r>
          </a:p>
          <a:p>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218092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2400" b="1" dirty="0" smtClean="0">
                <a:effectLst/>
                <a:latin typeface="Calibri" panose="020F0502020204030204" pitchFamily="34" charset="0"/>
                <a:ea typeface="Calibri" panose="020F0502020204030204" pitchFamily="34" charset="0"/>
                <a:cs typeface="Times New Roman" panose="02020603050405020304" pitchFamily="18" charset="0"/>
              </a:rPr>
              <a:t>Lesson 4: Look Before you Leap!</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Before jumping in, enter the water slowly, feet first. If you are not familiar with the water, and cannot determine the depth or observe potential hazards, do not enter the water.</a:t>
            </a:r>
          </a:p>
          <a:p>
            <a:pPr marL="342900" marR="0" lvl="0" indent="-342900">
              <a:spcBef>
                <a:spcPts val="0"/>
              </a:spcBef>
              <a:spcAft>
                <a:spcPts val="0"/>
              </a:spcAft>
              <a:buFont typeface="Symbol" panose="05050102010706020507" pitchFamily="18" charset="2"/>
              <a:buChar char=""/>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The water surface may look smooth, but the current and undertow can be strong.</a:t>
            </a:r>
          </a:p>
          <a:p>
            <a:pPr marL="342900" marR="0" lvl="0" indent="-342900">
              <a:spcBef>
                <a:spcPts val="0"/>
              </a:spcBef>
              <a:spcAft>
                <a:spcPts val="0"/>
              </a:spcAft>
              <a:buFont typeface="Symbol" panose="05050102010706020507" pitchFamily="18" charset="2"/>
              <a:buChar char=""/>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Stay close to shore to avoid drop-offs and currents. While there may be a gradual slope as you enter the water near shore, there might be a sudden drop-off further out.</a:t>
            </a:r>
          </a:p>
          <a:p>
            <a:pPr marL="342900" marR="0" lvl="0" indent="-342900">
              <a:spcBef>
                <a:spcPts val="0"/>
              </a:spcBef>
              <a:spcAft>
                <a:spcPts val="0"/>
              </a:spcAft>
              <a:buFont typeface="Symbol" panose="05050102010706020507" pitchFamily="18" charset="2"/>
              <a:buChar char=""/>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Never use rope swings or jump off bridges - No matter how deep the water is, these activities can result in serious injury or death</a:t>
            </a:r>
          </a:p>
          <a:p>
            <a:pPr marL="342900" marR="0" lvl="0" indent="-342900">
              <a:spcBef>
                <a:spcPts val="0"/>
              </a:spcBef>
              <a:spcAft>
                <a:spcPts val="0"/>
              </a:spcAft>
              <a:buFont typeface="Symbol" panose="05050102010706020507" pitchFamily="18" charset="2"/>
              <a:buChar char=""/>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Don’t jump or dive into shallow water.</a:t>
            </a:r>
          </a:p>
          <a:p>
            <a:pPr marL="342900" marR="0" lvl="0" indent="-342900">
              <a:spcBef>
                <a:spcPts val="0"/>
              </a:spcBef>
              <a:spcAft>
                <a:spcPts val="0"/>
              </a:spcAft>
              <a:buFont typeface="Symbol" panose="05050102010706020507" pitchFamily="18" charset="2"/>
              <a:buChar char=""/>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Hitting your head can have big consequences.</a:t>
            </a:r>
          </a:p>
          <a:p>
            <a:pPr marL="342900" marR="0" lvl="0" indent="-342900">
              <a:spcBef>
                <a:spcPts val="0"/>
              </a:spcBef>
              <a:spcAft>
                <a:spcPts val="0"/>
              </a:spcAft>
              <a:buFont typeface="Symbol" panose="05050102010706020507" pitchFamily="18" charset="2"/>
              <a:buChar char=""/>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Don’t swim in an aqueduct or a canal.</a:t>
            </a:r>
            <a:r>
              <a:rPr lang="en-US" sz="2400" baseline="0"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Swimming in a canal is against the law. If you enter a canal, you are trespassing and can be arrested or fined.</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95396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anose="05050102010706020507" pitchFamily="18" charset="2"/>
              <a:buChar char=""/>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Always tell someone where you are going and how long you expect to be there.</a:t>
            </a:r>
          </a:p>
          <a:p>
            <a:pPr marL="342900" marR="0" lvl="0" indent="-342900">
              <a:spcBef>
                <a:spcPts val="0"/>
              </a:spcBef>
              <a:spcAft>
                <a:spcPts val="0"/>
              </a:spcAft>
              <a:buFont typeface="Symbol" panose="05050102010706020507" pitchFamily="18" charset="2"/>
              <a:buChar char=""/>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Know the address of the location where you are swimming, or name of the park or beach. </a:t>
            </a:r>
          </a:p>
          <a:p>
            <a:pPr marL="342900" marR="0" lvl="0" indent="-342900">
              <a:spcBef>
                <a:spcPts val="0"/>
              </a:spcBef>
              <a:spcAft>
                <a:spcPts val="0"/>
              </a:spcAft>
              <a:buFont typeface="Symbol" panose="05050102010706020507" pitchFamily="18" charset="2"/>
              <a:buChar char=""/>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Learn CPR</a:t>
            </a:r>
          </a:p>
          <a:p>
            <a:pPr marL="342900" marR="0" lvl="0" indent="-342900">
              <a:spcBef>
                <a:spcPts val="0"/>
              </a:spcBef>
              <a:spcAft>
                <a:spcPts val="0"/>
              </a:spcAft>
              <a:buFont typeface="Symbol" panose="05050102010706020507" pitchFamily="18" charset="2"/>
              <a:buChar char=""/>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Know the signs of drowning:</a:t>
            </a:r>
          </a:p>
          <a:p>
            <a:pPr marL="742950" marR="0" lvl="1" indent="-285750">
              <a:spcBef>
                <a:spcPts val="0"/>
              </a:spcBef>
              <a:spcAft>
                <a:spcPts val="0"/>
              </a:spcAft>
              <a:buFont typeface="Courier New" panose="02070309020205020404" pitchFamily="49" charset="0"/>
              <a:buChar char="o"/>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Child cannot yell for help. Drowning is often depicted incorrectly in movies.</a:t>
            </a:r>
          </a:p>
          <a:p>
            <a:pPr marL="742950" marR="0" lvl="1" indent="-285750">
              <a:spcBef>
                <a:spcPts val="0"/>
              </a:spcBef>
              <a:spcAft>
                <a:spcPts val="0"/>
              </a:spcAft>
              <a:buFont typeface="Courier New" panose="02070309020205020404" pitchFamily="49" charset="0"/>
              <a:buChar char="o"/>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If adult calls to child or asks them if they are ok and they give no answer or look at adult with a blank stare, this may indicate child is struggling and needs assistance. </a:t>
            </a:r>
          </a:p>
          <a:p>
            <a:pPr marL="742950" marR="0" lvl="1" indent="-285750">
              <a:spcBef>
                <a:spcPts val="0"/>
              </a:spcBef>
              <a:spcAft>
                <a:spcPts val="0"/>
              </a:spcAft>
              <a:buFont typeface="Courier New" panose="02070309020205020404" pitchFamily="49" charset="0"/>
              <a:buChar char="o"/>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Head back and low in the water with mouth at water level</a:t>
            </a:r>
          </a:p>
          <a:p>
            <a:pPr marL="742950" marR="0" lvl="1" indent="-285750">
              <a:spcBef>
                <a:spcPts val="0"/>
              </a:spcBef>
              <a:spcAft>
                <a:spcPts val="0"/>
              </a:spcAft>
              <a:buFont typeface="Courier New" panose="02070309020205020404" pitchFamily="49" charset="0"/>
              <a:buChar char="o"/>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Not using legs; person is vertical in the water, often bobbing up and down</a:t>
            </a:r>
          </a:p>
          <a:p>
            <a:pPr marL="342900" marR="0" lvl="0" indent="-342900">
              <a:spcBef>
                <a:spcPts val="0"/>
              </a:spcBef>
              <a:spcAft>
                <a:spcPts val="0"/>
              </a:spcAft>
              <a:buFont typeface="Symbol" panose="05050102010706020507" pitchFamily="18" charset="2"/>
              <a:buChar char=""/>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Accidents can happen at the pool, lake, river and ocean. To safely save someone, know how to reach, throw, or find an adult to row.</a:t>
            </a:r>
          </a:p>
          <a:p>
            <a:pPr marL="342900" marR="0" lvl="0" indent="-342900">
              <a:spcBef>
                <a:spcPts val="0"/>
              </a:spcBef>
              <a:spcAft>
                <a:spcPts val="0"/>
              </a:spcAft>
              <a:buFont typeface="Symbol" panose="05050102010706020507" pitchFamily="18" charset="2"/>
              <a:buChar char=""/>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Rescue Safety Checklist:</a:t>
            </a:r>
          </a:p>
          <a:p>
            <a:pPr marL="742950" marR="0" lvl="1" indent="-285750">
              <a:spcBef>
                <a:spcPts val="0"/>
              </a:spcBef>
              <a:spcAft>
                <a:spcPts val="0"/>
              </a:spcAft>
              <a:buFont typeface="Courier New" panose="02070309020205020404" pitchFamily="49" charset="0"/>
              <a:buChar char="o"/>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Reach out with your hand, pool equipment, branch or other object to a person who is struggling in the water. Hold on to someone or something stable while you are reaching. Do not lean over the water while you are trying to save someone, you could get pulled into the water too. Keep a low center of gravity by staying low to the ground. If you are in a boat, make sure that most of your weight remains in the boat.</a:t>
            </a:r>
          </a:p>
          <a:p>
            <a:pPr marL="742950" marR="0" lvl="1" indent="-285750">
              <a:spcBef>
                <a:spcPts val="0"/>
              </a:spcBef>
              <a:spcAft>
                <a:spcPts val="0"/>
              </a:spcAft>
              <a:buFont typeface="Courier New" panose="02070309020205020404" pitchFamily="49" charset="0"/>
              <a:buChar char="o"/>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If you can’t reach the person, throw out something that will float, something the person can hold on to that will help him or her stay afloat until help comes. You can throw an empty ice chest, inner tube, PFD, or other object that floats.</a:t>
            </a:r>
          </a:p>
          <a:p>
            <a:pPr marL="742950" marR="0" lvl="1" indent="-285750">
              <a:spcBef>
                <a:spcPts val="0"/>
              </a:spcBef>
              <a:spcAft>
                <a:spcPts val="0"/>
              </a:spcAft>
              <a:buFont typeface="Courier New" panose="02070309020205020404" pitchFamily="49" charset="0"/>
              <a:buChar char="o"/>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If you can’t reach or throw, find an adult who can row out to the person. A large inner tube, an air mattress, surfboards, or raft are examples of what to row.</a:t>
            </a:r>
          </a:p>
          <a:p>
            <a:pPr marL="342900" marR="0" lvl="0" indent="-342900">
              <a:spcBef>
                <a:spcPts val="0"/>
              </a:spcBef>
              <a:spcAft>
                <a:spcPts val="0"/>
              </a:spcAft>
              <a:buFont typeface="Symbol" panose="05050102010706020507" pitchFamily="18" charset="2"/>
              <a:buChar char=""/>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If you can’t reach, throw or find an adult to row, go call 9-1-1 to get help. </a:t>
            </a:r>
          </a:p>
          <a:p>
            <a:pPr marL="342900" marR="0" lvl="0" indent="-342900">
              <a:spcBef>
                <a:spcPts val="0"/>
              </a:spcBef>
              <a:spcAft>
                <a:spcPts val="0"/>
              </a:spcAft>
              <a:buFont typeface="Symbol" panose="05050102010706020507" pitchFamily="18" charset="2"/>
              <a:buChar char=""/>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Don’t take your eyes off the person that needs help.</a:t>
            </a:r>
          </a:p>
          <a:p>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350198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2400" b="1" dirty="0" smtClean="0">
                <a:effectLst/>
                <a:latin typeface="Calibri" panose="020F0502020204030204" pitchFamily="34" charset="0"/>
                <a:ea typeface="Calibri" panose="020F0502020204030204" pitchFamily="34" charset="0"/>
                <a:cs typeface="Times New Roman" panose="02020603050405020304" pitchFamily="18" charset="0"/>
              </a:rPr>
              <a:t>Lesson 6: Don’t overload your boat!	</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Overloading your boat is very dangerous. An overloaded or unbalanced boat can turn over or capsize, even when there is no wind or rough water. Entering or exiting a small boat can also be dangerous. If you plan to move, make sure someone else moves the opposite way to counterbalance the boat.</a:t>
            </a:r>
          </a:p>
          <a:p>
            <a:pPr marL="742950" marR="0" lvl="1" indent="-285750">
              <a:spcBef>
                <a:spcPts val="0"/>
              </a:spcBef>
              <a:spcAft>
                <a:spcPts val="0"/>
              </a:spcAft>
              <a:buFont typeface="Courier New" panose="02070309020205020404" pitchFamily="49" charset="0"/>
              <a:buChar char="o"/>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Keep your boat balanced by distributing weight evenly.</a:t>
            </a:r>
          </a:p>
          <a:p>
            <a:pPr marL="742950" marR="0" lvl="1" indent="-285750">
              <a:spcBef>
                <a:spcPts val="0"/>
              </a:spcBef>
              <a:spcAft>
                <a:spcPts val="0"/>
              </a:spcAft>
              <a:buFont typeface="Courier New" panose="02070309020205020404" pitchFamily="49" charset="0"/>
              <a:buChar char="o"/>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If a person must move, counterbalance to offset the change in weight distribution.</a:t>
            </a:r>
          </a:p>
          <a:p>
            <a:pPr marL="742950" marR="0" lvl="1" indent="-285750">
              <a:spcBef>
                <a:spcPts val="0"/>
              </a:spcBef>
              <a:spcAft>
                <a:spcPts val="0"/>
              </a:spcAft>
              <a:buFont typeface="Courier New" panose="02070309020205020404" pitchFamily="49" charset="0"/>
              <a:buChar char="o"/>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Be sure to secure gear to prevent it from shifting and unbalancing the boat.</a:t>
            </a:r>
          </a:p>
          <a:p>
            <a:pPr marL="742950" marR="0" lvl="1" indent="-285750">
              <a:spcBef>
                <a:spcPts val="0"/>
              </a:spcBef>
              <a:spcAft>
                <a:spcPts val="0"/>
              </a:spcAft>
              <a:buFont typeface="Courier New" panose="02070309020205020404" pitchFamily="49" charset="0"/>
              <a:buChar char="o"/>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Riding on the bow (front), transom (back), or gunwales (sides) may unbalance the boat.</a:t>
            </a:r>
          </a:p>
          <a:p>
            <a:pPr marL="342900" marR="0" lvl="0" indent="-342900">
              <a:spcBef>
                <a:spcPts val="0"/>
              </a:spcBef>
              <a:spcAft>
                <a:spcPts val="0"/>
              </a:spcAft>
              <a:buFont typeface="Symbol" panose="05050102010706020507" pitchFamily="18" charset="2"/>
              <a:buChar char=""/>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Operating a boat safely by maintaining stability and balance requires good judgement and proper behavior. Limit the number of people on your boat to the number of passengers recommended on the boat’s capacity plate. The capacity plate tells you the maximum number of passengers and weight your boat can safely carry. </a:t>
            </a:r>
          </a:p>
          <a:p>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980574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2400" b="1" dirty="0" smtClean="0">
                <a:effectLst/>
                <a:latin typeface="Calibri" panose="020F0502020204030204" pitchFamily="34" charset="0"/>
                <a:ea typeface="Calibri" panose="020F0502020204030204" pitchFamily="34" charset="0"/>
                <a:cs typeface="Times New Roman" panose="02020603050405020304" pitchFamily="18" charset="0"/>
              </a:rPr>
              <a:t>Lesson 7: Stay with your Boat!</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There are safe and wise procedures to follow if you are in an accident and your boat capsizes or turns over.</a:t>
            </a:r>
          </a:p>
          <a:p>
            <a:pPr marL="742950" marR="0" lvl="1" indent="-285750">
              <a:spcBef>
                <a:spcPts val="0"/>
              </a:spcBef>
              <a:spcAft>
                <a:spcPts val="0"/>
              </a:spcAft>
              <a:buFont typeface="Courier New" panose="02070309020205020404" pitchFamily="49" charset="0"/>
              <a:buChar char="o"/>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If you boat capsizes, stay with the boat. It is easier for rescuers to see the boat than heads bobbing in the open water. Most boats have floatation built into them so they will not sink.</a:t>
            </a:r>
          </a:p>
          <a:p>
            <a:pPr marL="742950" marR="0" lvl="1" indent="-285750">
              <a:spcBef>
                <a:spcPts val="0"/>
              </a:spcBef>
              <a:spcAft>
                <a:spcPts val="0"/>
              </a:spcAft>
              <a:buFont typeface="Courier New" panose="02070309020205020404" pitchFamily="49" charset="0"/>
              <a:buChar char="o"/>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If in a lake or the ocean, do not try to swim to shore. Judging distance on the water is difficult, so the shore may appear to be closer than it is.</a:t>
            </a:r>
          </a:p>
          <a:p>
            <a:pPr marL="742950" marR="0" lvl="1" indent="-285750">
              <a:spcBef>
                <a:spcPts val="0"/>
              </a:spcBef>
              <a:spcAft>
                <a:spcPts val="0"/>
              </a:spcAft>
              <a:buFont typeface="Courier New" panose="02070309020205020404" pitchFamily="49" charset="0"/>
              <a:buChar char="o"/>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If you are in a river, stay with your boat if you can, lay on your back with your feet out of the water and down river. </a:t>
            </a:r>
          </a:p>
          <a:p>
            <a:pPr marL="742950" marR="0" lvl="1" indent="-285750">
              <a:spcBef>
                <a:spcPts val="0"/>
              </a:spcBef>
              <a:spcAft>
                <a:spcPts val="0"/>
              </a:spcAft>
              <a:buFont typeface="Courier New" panose="02070309020205020404" pitchFamily="49" charset="0"/>
              <a:buChar char="o"/>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If help is nearby, yell, gesture, or use the whistle attached to your PFD to attract attention. If help is far away, don’t yell. Save your energy and blow your whistle.</a:t>
            </a:r>
          </a:p>
          <a:p>
            <a:pPr marL="742950" marR="0" lvl="1" indent="-285750">
              <a:spcBef>
                <a:spcPts val="0"/>
              </a:spcBef>
              <a:spcAft>
                <a:spcPts val="0"/>
              </a:spcAft>
              <a:buFont typeface="Courier New" panose="02070309020205020404" pitchFamily="49" charset="0"/>
              <a:buChar char="o"/>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Grab onto anything that floats. To attract the attention of someone nearby, wave your arms slowly over your head and blow your whistle. </a:t>
            </a:r>
          </a:p>
          <a:p>
            <a:pPr marL="742950" marR="0" lvl="1" indent="-285750">
              <a:spcBef>
                <a:spcPts val="0"/>
              </a:spcBef>
              <a:spcAft>
                <a:spcPts val="0"/>
              </a:spcAft>
              <a:buFont typeface="Courier New" panose="02070309020205020404" pitchFamily="49" charset="0"/>
              <a:buChar char="o"/>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Don't follow your equipment downstream - Never risk your life to save equipment or belongings</a:t>
            </a:r>
          </a:p>
          <a:p>
            <a:pPr marL="342900" marR="0" lvl="0" indent="-342900">
              <a:spcBef>
                <a:spcPts val="0"/>
              </a:spcBef>
              <a:spcAft>
                <a:spcPts val="0"/>
              </a:spcAft>
              <a:buFont typeface="Symbol" panose="05050102010706020507" pitchFamily="18" charset="2"/>
              <a:buChar char=""/>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To prevent hypothermia when you are in the water:</a:t>
            </a:r>
          </a:p>
          <a:p>
            <a:pPr marL="742950" marR="0" lvl="1" indent="-285750">
              <a:spcBef>
                <a:spcPts val="0"/>
              </a:spcBef>
              <a:spcAft>
                <a:spcPts val="0"/>
              </a:spcAft>
              <a:buFont typeface="Courier New" panose="02070309020205020404" pitchFamily="49" charset="0"/>
              <a:buChar char="o"/>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If you can, climb onto the boat’s hull as far out of the water as possible</a:t>
            </a:r>
          </a:p>
          <a:p>
            <a:pPr marL="742950" marR="0" lvl="1" indent="-285750">
              <a:spcBef>
                <a:spcPts val="0"/>
              </a:spcBef>
              <a:spcAft>
                <a:spcPts val="0"/>
              </a:spcAft>
              <a:buFont typeface="Courier New" panose="02070309020205020404" pitchFamily="49" charset="0"/>
              <a:buChar char="o"/>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Do not remove shoes or clothing</a:t>
            </a:r>
          </a:p>
          <a:p>
            <a:pPr marL="742950" marR="0" lvl="1" indent="-285750">
              <a:spcBef>
                <a:spcPts val="0"/>
              </a:spcBef>
              <a:spcAft>
                <a:spcPts val="0"/>
              </a:spcAft>
              <a:buFont typeface="Courier New" panose="02070309020205020404" pitchFamily="49" charset="0"/>
              <a:buChar char="o"/>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Keep your head out of the water</a:t>
            </a:r>
          </a:p>
          <a:p>
            <a:pPr marL="742950" marR="0" lvl="1" indent="-285750">
              <a:spcBef>
                <a:spcPts val="0"/>
              </a:spcBef>
              <a:spcAft>
                <a:spcPts val="0"/>
              </a:spcAft>
              <a:buFont typeface="Courier New" panose="02070309020205020404" pitchFamily="49" charset="0"/>
              <a:buChar char="o"/>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If there are other people with you, huddle together to keep warm</a:t>
            </a:r>
          </a:p>
          <a:p>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If you are alone, curl up into the fetal position. To curl up in the fetal position, bring your knees as close to your chin as possible, and hold onto your legs. This posture minimizes the amount of heat that escapes form your body, keeping you warmer. </a:t>
            </a: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911760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b="1" dirty="0" smtClean="0">
                <a:effectLst/>
                <a:latin typeface="Calibri" panose="020F0502020204030204" pitchFamily="34" charset="0"/>
                <a:ea typeface="Calibri" panose="020F0502020204030204" pitchFamily="34" charset="0"/>
                <a:cs typeface="Times New Roman" panose="02020603050405020304" pitchFamily="18" charset="0"/>
              </a:rPr>
              <a:t>Lesson 8: Learn the Boating &amp; </a:t>
            </a:r>
            <a:r>
              <a:rPr lang="en-US" sz="1200" b="1" dirty="0" err="1" smtClean="0">
                <a:effectLst/>
                <a:latin typeface="Calibri" panose="020F0502020204030204" pitchFamily="34" charset="0"/>
                <a:ea typeface="Calibri" panose="020F0502020204030204" pitchFamily="34" charset="0"/>
                <a:cs typeface="Times New Roman" panose="02020603050405020304" pitchFamily="18" charset="0"/>
              </a:rPr>
              <a:t>Jetski</a:t>
            </a:r>
            <a:r>
              <a:rPr lang="en-US" sz="1200" b="1" dirty="0" smtClean="0">
                <a:effectLst/>
                <a:latin typeface="Calibri" panose="020F0502020204030204" pitchFamily="34" charset="0"/>
                <a:ea typeface="Calibri" panose="020F0502020204030204" pitchFamily="34" charset="0"/>
                <a:cs typeface="Times New Roman" panose="02020603050405020304" pitchFamily="18" charset="0"/>
              </a:rPr>
              <a:t> Rules of the Road!</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There are rules for operating a boat in order to maintain safety for everyone on the water. Boaters need to be courteous, safe and follow the rules of the road.</a:t>
            </a:r>
          </a:p>
          <a:p>
            <a:pPr marL="342900" marR="0" lvl="0" indent="-342900">
              <a:spcBef>
                <a:spcPts val="0"/>
              </a:spcBef>
              <a:spcAft>
                <a:spcPts val="0"/>
              </a:spcAft>
              <a:buFont typeface="Symbol" panose="05050102010706020507" pitchFamily="18" charset="2"/>
              <a:buChar char=""/>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Follow the rules when leaving or returning to the dock or launch</a:t>
            </a:r>
          </a:p>
          <a:p>
            <a:pPr marL="342900" marR="0" lvl="0" indent="-342900">
              <a:spcBef>
                <a:spcPts val="0"/>
              </a:spcBef>
              <a:spcAft>
                <a:spcPts val="0"/>
              </a:spcAft>
              <a:buFont typeface="Symbol" panose="05050102010706020507" pitchFamily="18" charset="2"/>
              <a:buChar char=""/>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Maintain safe speed. Travel 5 mph or less within 100 feet of swimmers or within 200 feet of beaches, swimming flats, diving platforms, lifelines or docks.</a:t>
            </a:r>
          </a:p>
          <a:p>
            <a:pPr marL="342900" marR="0" lvl="0" indent="-342900">
              <a:spcBef>
                <a:spcPts val="0"/>
              </a:spcBef>
              <a:spcAft>
                <a:spcPts val="0"/>
              </a:spcAft>
              <a:buFont typeface="Symbol" panose="05050102010706020507" pitchFamily="18" charset="2"/>
              <a:buChar char=""/>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Know the right-of-way when involved in crossing, passing, or overtaking other boats.</a:t>
            </a:r>
          </a:p>
          <a:p>
            <a:pPr marL="342900" marR="0" lvl="0" indent="-342900">
              <a:spcBef>
                <a:spcPts val="0"/>
              </a:spcBef>
              <a:spcAft>
                <a:spcPts val="0"/>
              </a:spcAft>
              <a:buFont typeface="Symbol" panose="05050102010706020507" pitchFamily="18" charset="2"/>
              <a:buChar char=""/>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Do not block boats leaving or entering the water</a:t>
            </a:r>
          </a:p>
          <a:p>
            <a:pPr marL="342900" marR="0" lvl="0" indent="-342900">
              <a:spcBef>
                <a:spcPts val="0"/>
              </a:spcBef>
              <a:spcAft>
                <a:spcPts val="0"/>
              </a:spcAft>
              <a:buFont typeface="Symbol" panose="05050102010706020507" pitchFamily="18" charset="2"/>
              <a:buChar char=""/>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Follow safe boating signs and recognize channel markers</a:t>
            </a:r>
          </a:p>
          <a:p>
            <a:pPr marL="342900" marR="0" lvl="0" indent="-342900">
              <a:spcBef>
                <a:spcPts val="0"/>
              </a:spcBef>
              <a:spcAft>
                <a:spcPts val="0"/>
              </a:spcAft>
              <a:buFont typeface="Symbol" panose="05050102010706020507" pitchFamily="18" charset="2"/>
              <a:buChar char=""/>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Observe red (starboard, right) and green (port, left) channel markers when headed upstream or returning from the ocean.</a:t>
            </a:r>
          </a:p>
          <a:p>
            <a:pPr marL="342900" marR="0" lvl="0" indent="-342900">
              <a:spcBef>
                <a:spcPts val="0"/>
              </a:spcBef>
              <a:spcAft>
                <a:spcPts val="0"/>
              </a:spcAft>
              <a:buFont typeface="Symbol" panose="05050102010706020507" pitchFamily="18" charset="2"/>
              <a:buChar char=""/>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Remember, an orange diamond on a buoy means danger.</a:t>
            </a:r>
          </a:p>
          <a:p>
            <a:pPr marL="342900" marR="0" lvl="0" indent="-342900">
              <a:spcBef>
                <a:spcPts val="0"/>
              </a:spcBef>
              <a:spcAft>
                <a:spcPts val="0"/>
              </a:spcAft>
              <a:buFont typeface="Symbol" panose="05050102010706020507" pitchFamily="18" charset="2"/>
              <a:buChar char=""/>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Know navigation rules.</a:t>
            </a:r>
          </a:p>
          <a:p>
            <a:pPr marL="342900" marR="0" lvl="0" indent="-342900">
              <a:spcBef>
                <a:spcPts val="0"/>
              </a:spcBef>
              <a:spcAft>
                <a:spcPts val="0"/>
              </a:spcAft>
              <a:buFont typeface="Symbol" panose="05050102010706020507" pitchFamily="18" charset="2"/>
              <a:buChar char=""/>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Use a whistle, bell, or other sound-producing device: one blast to pass on my left (port side), two blasts to pass on my right (starboard side), one blast to pass on the right (port to port) when meeting head-to-head. </a:t>
            </a:r>
          </a:p>
          <a:p>
            <a:pPr marL="342900" marR="0" lvl="0" indent="-342900">
              <a:spcBef>
                <a:spcPts val="0"/>
              </a:spcBef>
              <a:spcAft>
                <a:spcPts val="0"/>
              </a:spcAft>
              <a:buFont typeface="Symbol" panose="05050102010706020507" pitchFamily="18" charset="2"/>
              <a:buChar char=""/>
            </a:pPr>
            <a:r>
              <a:rPr lang="en-US" sz="1200" dirty="0" smtClean="0">
                <a:latin typeface="Calibri" panose="020F0502020204030204" pitchFamily="34" charset="0"/>
                <a:cs typeface="Calibri" panose="020F0502020204030204" pitchFamily="34" charset="0"/>
              </a:rPr>
              <a:t>All persons aboard a jet ski regardless of age must wear an appropriate life-jacket.</a:t>
            </a:r>
          </a:p>
          <a:p>
            <a:pPr marL="342900" marR="0" lvl="0" indent="-342900">
              <a:spcBef>
                <a:spcPts val="0"/>
              </a:spcBef>
              <a:spcAft>
                <a:spcPts val="0"/>
              </a:spcAft>
              <a:buFont typeface="Symbol" panose="05050102010706020507" pitchFamily="18" charset="2"/>
              <a:buChar char=""/>
            </a:pPr>
            <a:r>
              <a:rPr lang="en-US" sz="1200" dirty="0" smtClean="0">
                <a:latin typeface="Calibri" panose="020F0502020204030204" pitchFamily="34" charset="0"/>
                <a:cs typeface="Calibri" panose="020F0502020204030204" pitchFamily="34" charset="0"/>
              </a:rPr>
              <a:t>Life</a:t>
            </a:r>
            <a:r>
              <a:rPr lang="en-US" sz="1200" baseline="0" dirty="0" smtClean="0">
                <a:latin typeface="Calibri" panose="020F0502020204030204" pitchFamily="34" charset="0"/>
                <a:cs typeface="Calibri" panose="020F0502020204030204" pitchFamily="34" charset="0"/>
              </a:rPr>
              <a:t> jackets m</a:t>
            </a:r>
            <a:r>
              <a:rPr lang="en-US" sz="1200" dirty="0" smtClean="0">
                <a:latin typeface="Calibri" panose="020F0502020204030204" pitchFamily="34" charset="0"/>
                <a:cs typeface="Calibri" panose="020F0502020204030204" pitchFamily="34" charset="0"/>
              </a:rPr>
              <a:t>ust be USCG approved for jet skis.</a:t>
            </a:r>
          </a:p>
          <a:p>
            <a:pPr marL="342900" marR="0" lvl="0" indent="-342900">
              <a:spcBef>
                <a:spcPts val="0"/>
              </a:spcBef>
              <a:spcAft>
                <a:spcPts val="0"/>
              </a:spcAft>
              <a:buFont typeface="Symbol" panose="05050102010706020507" pitchFamily="18" charset="2"/>
              <a:buChar char=""/>
            </a:pPr>
            <a:r>
              <a:rPr lang="en-US" sz="1200" dirty="0" smtClean="0">
                <a:latin typeface="Calibri" panose="020F0502020204030204" pitchFamily="34" charset="0"/>
                <a:cs typeface="Calibri" panose="020F0502020204030204" pitchFamily="34" charset="0"/>
              </a:rPr>
              <a:t>Do not operate boats and </a:t>
            </a:r>
            <a:r>
              <a:rPr lang="en-US" sz="1200" dirty="0" err="1" smtClean="0">
                <a:latin typeface="Calibri" panose="020F0502020204030204" pitchFamily="34" charset="0"/>
                <a:cs typeface="Calibri" panose="020F0502020204030204" pitchFamily="34" charset="0"/>
              </a:rPr>
              <a:t>jetskis</a:t>
            </a:r>
            <a:r>
              <a:rPr lang="en-US" sz="1200" dirty="0" smtClean="0">
                <a:latin typeface="Calibri" panose="020F0502020204030204" pitchFamily="34" charset="0"/>
                <a:cs typeface="Calibri" panose="020F0502020204030204" pitchFamily="34" charset="0"/>
              </a:rPr>
              <a:t> near swimmers in the water.</a:t>
            </a:r>
          </a:p>
          <a:p>
            <a:pPr marL="342900" marR="0" lvl="0" indent="-342900">
              <a:spcBef>
                <a:spcPts val="0"/>
              </a:spcBef>
              <a:spcAft>
                <a:spcPts val="0"/>
              </a:spcAft>
              <a:buFont typeface="Symbol" panose="05050102010706020507" pitchFamily="18" charset="2"/>
              <a:buChar char=""/>
            </a:pPr>
            <a:r>
              <a:rPr lang="en-US" sz="1200" dirty="0" smtClean="0">
                <a:latin typeface="Calibri" panose="020F0502020204030204" pitchFamily="34" charset="0"/>
                <a:cs typeface="Calibri" panose="020F0502020204030204" pitchFamily="34" charset="0"/>
              </a:rPr>
              <a:t>In Sacramento County, there are many no-wake zones, including near most local public marinas as well as the entire American River. </a:t>
            </a:r>
          </a:p>
          <a:p>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605257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b="1" dirty="0" smtClean="0">
                <a:effectLst/>
                <a:latin typeface="Calibri" panose="020F0502020204030204" pitchFamily="34" charset="0"/>
                <a:ea typeface="Calibri" panose="020F0502020204030204" pitchFamily="34" charset="0"/>
                <a:cs typeface="Times New Roman" panose="02020603050405020304" pitchFamily="18" charset="0"/>
              </a:rPr>
              <a:t>Lesson 9: Alcohol, Drugs, and Boating Don’t Mix!</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Drinking alcohol and using other drugs while boating cause many boating accidents. Using alcohol or drugs by themselves can make your judgement poor and slow your response time-and reduce your ability to respond to dangerous incidents. </a:t>
            </a:r>
          </a:p>
          <a:p>
            <a:pPr marL="342900" marR="0" lvl="0" indent="-342900">
              <a:spcBef>
                <a:spcPts val="0"/>
              </a:spcBef>
              <a:spcAft>
                <a:spcPts val="0"/>
              </a:spcAft>
              <a:buFont typeface="Symbol" panose="05050102010706020507" pitchFamily="18" charset="2"/>
              <a:buChar char=""/>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It is unlawful to operate a boat while under the influence of alcohol or other drugs</a:t>
            </a:r>
          </a:p>
          <a:p>
            <a:pPr marL="342900" marR="0" lvl="0" indent="-342900">
              <a:spcBef>
                <a:spcPts val="0"/>
              </a:spcBef>
              <a:spcAft>
                <a:spcPts val="0"/>
              </a:spcAft>
              <a:buFont typeface="Symbol" panose="05050102010706020507" pitchFamily="18" charset="2"/>
              <a:buChar char=""/>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The blood alcohol concentration indicates if a person is driving under the influence</a:t>
            </a:r>
          </a:p>
          <a:p>
            <a:pPr marL="342900" marR="0" lvl="0" indent="-342900">
              <a:spcBef>
                <a:spcPts val="0"/>
              </a:spcBef>
              <a:spcAft>
                <a:spcPts val="0"/>
              </a:spcAft>
              <a:buFont typeface="Symbol" panose="05050102010706020507" pitchFamily="18" charset="2"/>
              <a:buChar char=""/>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It is illegal to operate a boat with a BAC of 0.08% or more.</a:t>
            </a:r>
          </a:p>
          <a:p>
            <a:pPr marL="342900" marR="0" lvl="0" indent="-342900">
              <a:spcBef>
                <a:spcPts val="0"/>
              </a:spcBef>
              <a:spcAft>
                <a:spcPts val="0"/>
              </a:spcAft>
              <a:buFont typeface="Symbol" panose="05050102010706020507" pitchFamily="18" charset="2"/>
              <a:buChar char=""/>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Four youths under the age of 21 years, it is illegal to drink alcohol and operate a car or boat with a BAC of 0.01% or more. It can jeopardize your privilege of obtaining or keeping a driver’s license</a:t>
            </a:r>
          </a:p>
          <a:p>
            <a:pPr marL="342900" marR="0" lvl="0" indent="-342900">
              <a:spcBef>
                <a:spcPts val="0"/>
              </a:spcBef>
              <a:spcAft>
                <a:spcPts val="0"/>
              </a:spcAft>
              <a:buFont typeface="Symbol" panose="05050102010706020507" pitchFamily="18" charset="2"/>
              <a:buChar char=""/>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The boating conditions that increase the impact of alcohol and other drugs are called stressors</a:t>
            </a:r>
          </a:p>
          <a:p>
            <a:pPr marL="342900" marR="0" lvl="0" indent="-342900">
              <a:spcBef>
                <a:spcPts val="0"/>
              </a:spcBef>
              <a:spcAft>
                <a:spcPts val="0"/>
              </a:spcAft>
              <a:buFont typeface="Symbol" panose="05050102010706020507" pitchFamily="18" charset="2"/>
              <a:buChar char=""/>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There are 4 main stressors: sun, wind, noise and waves (or movements).</a:t>
            </a:r>
          </a:p>
          <a:p>
            <a:pPr marL="342900" marR="0" lvl="0" indent="-342900">
              <a:spcBef>
                <a:spcPts val="0"/>
              </a:spcBef>
              <a:spcAft>
                <a:spcPts val="0"/>
              </a:spcAft>
              <a:buFont typeface="Symbol" panose="05050102010706020507" pitchFamily="18" charset="2"/>
              <a:buChar char=""/>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The stressors increase the effects of alcohol and other drugs on your sense of balance, vision, judgement, and reaction time.</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30928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atin typeface="Calibri" panose="020F0502020204030204" pitchFamily="34" charset="0"/>
                <a:cs typeface="Calibri" panose="020F0502020204030204" pitchFamily="34" charset="0"/>
              </a:rPr>
              <a:t>Today’s presentation was created by Safe Kids Greater Sacramento. Made</a:t>
            </a:r>
            <a:r>
              <a:rPr lang="en-US" sz="1200" baseline="0" dirty="0" smtClean="0">
                <a:latin typeface="Calibri" panose="020F0502020204030204" pitchFamily="34" charset="0"/>
                <a:cs typeface="Calibri" panose="020F0502020204030204" pitchFamily="34" charset="0"/>
              </a:rPr>
              <a:t> possible by funding from the US Coast Guard and Safe Kids Worldwide.</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778909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2400" b="1" dirty="0" smtClean="0">
                <a:effectLst/>
                <a:latin typeface="Calibri" panose="020F0502020204030204" pitchFamily="34" charset="0"/>
                <a:ea typeface="Calibri" panose="020F0502020204030204" pitchFamily="34" charset="0"/>
                <a:cs typeface="Times New Roman" panose="02020603050405020304" pitchFamily="18" charset="0"/>
              </a:rPr>
              <a:t>Lesson 10: Keep our Waterways Clean!</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Keeping our waterways clean is very important not only for recreation purposes but also for the environment. People, plants and animals depend on clean, safe water. Why keep our waterways clean?</a:t>
            </a:r>
          </a:p>
          <a:p>
            <a:pPr marL="742950" marR="0" lvl="1" indent="-285750">
              <a:spcBef>
                <a:spcPts val="0"/>
              </a:spcBef>
              <a:spcAft>
                <a:spcPts val="0"/>
              </a:spcAft>
              <a:buFont typeface="Courier New" panose="02070309020205020404" pitchFamily="49" charset="0"/>
              <a:buChar char="o"/>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All living things require water to live</a:t>
            </a:r>
          </a:p>
          <a:p>
            <a:pPr marL="742950" marR="0" lvl="1" indent="-285750">
              <a:spcBef>
                <a:spcPts val="0"/>
              </a:spcBef>
              <a:spcAft>
                <a:spcPts val="0"/>
              </a:spcAft>
              <a:buFont typeface="Courier New" panose="02070309020205020404" pitchFamily="49" charset="0"/>
              <a:buChar char="o"/>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California is an agricultural state, requiring vast quantities of water to grow food.</a:t>
            </a:r>
          </a:p>
          <a:p>
            <a:pPr marL="742950" marR="0" lvl="1" indent="-285750">
              <a:spcBef>
                <a:spcPts val="0"/>
              </a:spcBef>
              <a:spcAft>
                <a:spcPts val="0"/>
              </a:spcAft>
              <a:buFont typeface="Courier New" panose="02070309020205020404" pitchFamily="49" charset="0"/>
              <a:buChar char="o"/>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Water is an important resource for recreation: boating, fishing and other water sports</a:t>
            </a:r>
          </a:p>
          <a:p>
            <a:pPr marL="742950" marR="0" lvl="1" indent="-285750">
              <a:spcBef>
                <a:spcPts val="0"/>
              </a:spcBef>
              <a:spcAft>
                <a:spcPts val="0"/>
              </a:spcAft>
              <a:buFont typeface="Courier New" panose="02070309020205020404" pitchFamily="49" charset="0"/>
              <a:buChar char="o"/>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Water pollution and non-native species have a negative impact on the pleasure of boating.</a:t>
            </a:r>
          </a:p>
          <a:p>
            <a:pPr marL="742950" marR="0" lvl="1" indent="-285750">
              <a:spcBef>
                <a:spcPts val="0"/>
              </a:spcBef>
              <a:spcAft>
                <a:spcPts val="0"/>
              </a:spcAft>
              <a:buFont typeface="Courier New" panose="02070309020205020404" pitchFamily="49" charset="0"/>
              <a:buChar char="o"/>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Destroy native wildlife and wildlife habitat</a:t>
            </a:r>
          </a:p>
          <a:p>
            <a:pPr marL="742950" marR="0" lvl="1" indent="-285750">
              <a:spcBef>
                <a:spcPts val="0"/>
              </a:spcBef>
              <a:spcAft>
                <a:spcPts val="0"/>
              </a:spcAft>
              <a:buFont typeface="Courier New" panose="02070309020205020404" pitchFamily="49" charset="0"/>
              <a:buChar char="o"/>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Eliminate bodies of water as a recreational resource</a:t>
            </a:r>
          </a:p>
          <a:p>
            <a:pPr marL="742950" marR="0" lvl="1" indent="-285750">
              <a:spcBef>
                <a:spcPts val="0"/>
              </a:spcBef>
              <a:spcAft>
                <a:spcPts val="0"/>
              </a:spcAft>
              <a:buFont typeface="Courier New" panose="02070309020205020404" pitchFamily="49" charset="0"/>
              <a:buChar char="o"/>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Water pollution has a negative impact on our daily lives.</a:t>
            </a:r>
          </a:p>
          <a:p>
            <a:pPr marL="742950" marR="0" lvl="1" indent="-285750">
              <a:spcBef>
                <a:spcPts val="0"/>
              </a:spcBef>
              <a:spcAft>
                <a:spcPts val="0"/>
              </a:spcAft>
              <a:buFont typeface="Courier New" panose="02070309020205020404" pitchFamily="49" charset="0"/>
              <a:buChar char="o"/>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Decreases the amount of water available for agriculture</a:t>
            </a:r>
          </a:p>
          <a:p>
            <a:pPr marL="742950" marR="0" lvl="1" indent="-285750">
              <a:spcBef>
                <a:spcPts val="0"/>
              </a:spcBef>
              <a:spcAft>
                <a:spcPts val="0"/>
              </a:spcAft>
              <a:buFont typeface="Courier New" panose="02070309020205020404" pitchFamily="49" charset="0"/>
              <a:buChar char="o"/>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Affects our health and well-being.</a:t>
            </a:r>
          </a:p>
          <a:p>
            <a:pPr marL="342900" marR="0" lvl="0" indent="-342900">
              <a:spcBef>
                <a:spcPts val="0"/>
              </a:spcBef>
              <a:spcAft>
                <a:spcPts val="0"/>
              </a:spcAft>
              <a:buFont typeface="Symbol" panose="05050102010706020507" pitchFamily="18" charset="2"/>
              <a:buChar char=""/>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Let’s do our part! Common waterway pollutants include:</a:t>
            </a:r>
          </a:p>
          <a:p>
            <a:pPr marL="742950" marR="0" lvl="1" indent="-285750">
              <a:spcBef>
                <a:spcPts val="0"/>
              </a:spcBef>
              <a:spcAft>
                <a:spcPts val="0"/>
              </a:spcAft>
              <a:buFont typeface="Courier New" panose="02070309020205020404" pitchFamily="49" charset="0"/>
              <a:buChar char="o"/>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Fishing and hunting products such as lead shot and weights, fishing line, and fishing hooks</a:t>
            </a:r>
          </a:p>
          <a:p>
            <a:pPr marL="742950" marR="0" lvl="1" indent="-285750">
              <a:spcBef>
                <a:spcPts val="0"/>
              </a:spcBef>
              <a:spcAft>
                <a:spcPts val="0"/>
              </a:spcAft>
              <a:buFont typeface="Courier New" panose="02070309020205020404" pitchFamily="49" charset="0"/>
              <a:buChar char="o"/>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Oil and fuel spills</a:t>
            </a:r>
          </a:p>
          <a:p>
            <a:pPr marL="742950" marR="0" lvl="1" indent="-285750">
              <a:spcBef>
                <a:spcPts val="0"/>
              </a:spcBef>
              <a:spcAft>
                <a:spcPts val="0"/>
              </a:spcAft>
              <a:buFont typeface="Courier New" panose="02070309020205020404" pitchFamily="49" charset="0"/>
              <a:buChar char="o"/>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Packaging and food containers such as aluminum, paper, Styrofoam, and plastic products such as </a:t>
            </a:r>
            <a:r>
              <a:rPr lang="en-US" sz="2400" dirty="0" err="1" smtClean="0">
                <a:effectLst/>
                <a:latin typeface="Calibri" panose="020F0502020204030204" pitchFamily="34" charset="0"/>
                <a:ea typeface="Calibri" panose="020F0502020204030204" pitchFamily="34" charset="0"/>
                <a:cs typeface="Times New Roman" panose="02020603050405020304" pitchFamily="18" charset="0"/>
              </a:rPr>
              <a:t>sixpack</a:t>
            </a: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 rings, utensils, cups, plates, and bags</a:t>
            </a:r>
          </a:p>
          <a:p>
            <a:pPr marL="742950" marR="0" lvl="1" indent="-285750">
              <a:spcBef>
                <a:spcPts val="0"/>
              </a:spcBef>
              <a:spcAft>
                <a:spcPts val="0"/>
              </a:spcAft>
              <a:buFont typeface="Courier New" panose="02070309020205020404" pitchFamily="49" charset="0"/>
              <a:buChar char="o"/>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Food scraps that either poison the wildlife or pollute the water</a:t>
            </a:r>
          </a:p>
          <a:p>
            <a:pPr marL="742950" marR="0" lvl="1" indent="-285750">
              <a:spcBef>
                <a:spcPts val="0"/>
              </a:spcBef>
              <a:spcAft>
                <a:spcPts val="0"/>
              </a:spcAft>
              <a:buFont typeface="Courier New" panose="02070309020205020404" pitchFamily="49" charset="0"/>
              <a:buChar char="o"/>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Human waste</a:t>
            </a:r>
          </a:p>
          <a:p>
            <a:pPr marL="742950" marR="0" lvl="1" indent="-285750">
              <a:spcBef>
                <a:spcPts val="0"/>
              </a:spcBef>
              <a:spcAft>
                <a:spcPts val="0"/>
              </a:spcAft>
              <a:buFont typeface="Courier New" panose="02070309020205020404" pitchFamily="49" charset="0"/>
              <a:buChar char="o"/>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Sewage discharges, industrial wastes</a:t>
            </a:r>
          </a:p>
          <a:p>
            <a:pPr marL="342900" marR="0" lvl="0" indent="-342900">
              <a:spcBef>
                <a:spcPts val="0"/>
              </a:spcBef>
              <a:spcAft>
                <a:spcPts val="0"/>
              </a:spcAft>
              <a:buFont typeface="Symbol" panose="05050102010706020507" pitchFamily="18" charset="2"/>
              <a:buChar char=""/>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Learn to properly dispose of waste products:</a:t>
            </a:r>
          </a:p>
          <a:p>
            <a:pPr marL="742950" marR="0" lvl="1" indent="-285750">
              <a:spcBef>
                <a:spcPts val="0"/>
              </a:spcBef>
              <a:spcAft>
                <a:spcPts val="0"/>
              </a:spcAft>
              <a:buFont typeface="Courier New" panose="02070309020205020404" pitchFamily="49" charset="0"/>
              <a:buChar char="o"/>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Plastics, Styrofoam’s, aluminum, and paper should be recycled.</a:t>
            </a:r>
          </a:p>
          <a:p>
            <a:pPr marL="742950" marR="0" lvl="1" indent="-285750">
              <a:spcBef>
                <a:spcPts val="0"/>
              </a:spcBef>
              <a:spcAft>
                <a:spcPts val="0"/>
              </a:spcAft>
              <a:buFont typeface="Courier New" panose="02070309020205020404" pitchFamily="49" charset="0"/>
              <a:buChar char="o"/>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Food and vegetative wastes should be composted</a:t>
            </a:r>
          </a:p>
          <a:p>
            <a:pPr marL="742950" marR="0" lvl="1" indent="-285750">
              <a:spcBef>
                <a:spcPts val="0"/>
              </a:spcBef>
              <a:spcAft>
                <a:spcPts val="0"/>
              </a:spcAft>
              <a:buFont typeface="Courier New" panose="02070309020205020404" pitchFamily="49" charset="0"/>
              <a:buChar char="o"/>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Human waste should be properly disposed of at a pump out or dump station</a:t>
            </a:r>
          </a:p>
          <a:p>
            <a:pPr marL="742950" marR="0" lvl="1" indent="-285750">
              <a:spcBef>
                <a:spcPts val="0"/>
              </a:spcBef>
              <a:spcAft>
                <a:spcPts val="0"/>
              </a:spcAft>
              <a:buFont typeface="Courier New" panose="02070309020205020404" pitchFamily="49" charset="0"/>
              <a:buChar char="o"/>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Boaters should use floating restrooms, or when they are not available bathrooms on shore</a:t>
            </a:r>
          </a:p>
          <a:p>
            <a:pPr marL="742950" marR="0" lvl="1" indent="-285750">
              <a:spcBef>
                <a:spcPts val="0"/>
              </a:spcBef>
              <a:spcAft>
                <a:spcPts val="0"/>
              </a:spcAft>
              <a:buFont typeface="Courier New" panose="02070309020205020404" pitchFamily="49" charset="0"/>
              <a:buChar char="o"/>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Oil and fuel spills can be avoided by fueling before dark, filling portable tanks on the dock instead of in the boat, keeping the fill nozzle in contact with the fuel tank, wiping up spilled gas, and discarding fuel-soaked cloth in a sealed container. Do not leave the gasoline pump unattended while it is dispensing fuel.</a:t>
            </a:r>
          </a:p>
          <a:p>
            <a:pPr marL="742950" marR="0" lvl="1" indent="-285750">
              <a:spcBef>
                <a:spcPts val="0"/>
              </a:spcBef>
              <a:spcAft>
                <a:spcPts val="0"/>
              </a:spcAft>
              <a:buFont typeface="Courier New" panose="02070309020205020404" pitchFamily="49" charset="0"/>
              <a:buChar char="o"/>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Oil and fuel should never be dumped in storm drains because storm drains empty directly into the ocean, rivers and bays. </a:t>
            </a:r>
          </a:p>
          <a:p>
            <a:pPr marL="342900" marR="0" lvl="0" indent="-342900">
              <a:spcBef>
                <a:spcPts val="0"/>
              </a:spcBef>
              <a:spcAft>
                <a:spcPts val="0"/>
              </a:spcAft>
              <a:buFont typeface="Symbol" panose="05050102010706020507" pitchFamily="18" charset="2"/>
              <a:buChar char=""/>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Respect the plant and animal inhabitants - Do not bother animals, and watch out for stinging insects and poison oak</a:t>
            </a:r>
          </a:p>
          <a:p>
            <a:pPr marL="342900" marR="0" lvl="0" indent="-342900">
              <a:spcBef>
                <a:spcPts val="0"/>
              </a:spcBef>
              <a:spcAft>
                <a:spcPts val="0"/>
              </a:spcAft>
              <a:buFont typeface="Symbol" panose="05050102010706020507" pitchFamily="18" charset="2"/>
              <a:buChar char=""/>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Follow healthy water habits </a:t>
            </a:r>
          </a:p>
          <a:p>
            <a:pPr marL="742950" marR="0" lvl="1" indent="-285750">
              <a:spcBef>
                <a:spcPts val="0"/>
              </a:spcBef>
              <a:spcAft>
                <a:spcPts val="0"/>
              </a:spcAft>
              <a:buFont typeface="Courier New" panose="02070309020205020404" pitchFamily="49" charset="0"/>
              <a:buChar char="o"/>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Actively supervise children and pets in or near water. </a:t>
            </a:r>
          </a:p>
          <a:p>
            <a:pPr marL="742950" marR="0" lvl="1" indent="-285750">
              <a:spcBef>
                <a:spcPts val="0"/>
              </a:spcBef>
              <a:spcAft>
                <a:spcPts val="0"/>
              </a:spcAft>
              <a:buFont typeface="Courier New" panose="02070309020205020404" pitchFamily="49" charset="0"/>
              <a:buChar char="o"/>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Avoid algae blooms (brightly colored water) and trash in the water.</a:t>
            </a:r>
          </a:p>
          <a:p>
            <a:pPr marL="742950" marR="0" lvl="1" indent="-285750">
              <a:spcBef>
                <a:spcPts val="0"/>
              </a:spcBef>
              <a:spcAft>
                <a:spcPts val="0"/>
              </a:spcAft>
              <a:buFont typeface="Courier New" panose="02070309020205020404" pitchFamily="49" charset="0"/>
              <a:buChar char="o"/>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People with immuno-suppressive diseases should avoid direct contact with the river.</a:t>
            </a:r>
          </a:p>
          <a:p>
            <a:pPr marL="742950" marR="0" lvl="1" indent="-285750">
              <a:spcBef>
                <a:spcPts val="0"/>
              </a:spcBef>
              <a:spcAft>
                <a:spcPts val="0"/>
              </a:spcAft>
              <a:buFont typeface="Courier New" panose="02070309020205020404" pitchFamily="49" charset="0"/>
              <a:buChar char="o"/>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Wash hands/shower after swimming.</a:t>
            </a:r>
          </a:p>
          <a:p>
            <a:pPr marL="742950" marR="0" lvl="1" indent="-285750">
              <a:spcBef>
                <a:spcPts val="0"/>
              </a:spcBef>
              <a:spcAft>
                <a:spcPts val="0"/>
              </a:spcAft>
              <a:buFont typeface="Courier New" panose="02070309020205020404" pitchFamily="49" charset="0"/>
              <a:buChar char="o"/>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DO NOT drink river water, cook or wash dishes with river/lake water, change diapers in or near water, swim when you are sick, enter the water if you have cuts or open sores as these are pathways for bacteria to enter your body, or enter the water for several days after a significant rainstorm as storm flows spike bacteria levels.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907312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Graphic provided by the Modesto Irrigation District and Safe</a:t>
            </a:r>
            <a:r>
              <a:rPr lang="en-US" baseline="0" dirty="0" smtClean="0"/>
              <a:t> Kids Stanislaus County</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78B99CEF-D2F5-4DAD-8A93-41F626FDB2E5}" type="slidenum">
              <a:rPr lang="en-US" smtClean="0"/>
              <a:t>22</a:t>
            </a:fld>
            <a:endParaRPr lang="en-US"/>
          </a:p>
        </p:txBody>
      </p:sp>
    </p:spTree>
    <p:extLst>
      <p:ext uri="{BB962C8B-B14F-4D97-AF65-F5344CB8AC3E}">
        <p14:creationId xmlns:p14="http://schemas.microsoft.com/office/powerpoint/2010/main" val="16638466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1</a:t>
            </a:r>
          </a:p>
          <a:p>
            <a:pPr marL="342900" marR="0" lvl="0" indent="-342900">
              <a:lnSpc>
                <a:spcPct val="107000"/>
              </a:lnSpc>
              <a:spcBef>
                <a:spcPts val="0"/>
              </a:spcBef>
              <a:spcAft>
                <a:spcPts val="800"/>
              </a:spcAft>
              <a:buFont typeface="Calibri" panose="020F0502020204030204" pitchFamily="34" charset="0"/>
              <a:buChar char="•"/>
              <a:tabLst>
                <a:tab pos="457200" algn="l"/>
              </a:tabLst>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Supervision during non-water activities</a:t>
            </a:r>
          </a:p>
          <a:p>
            <a:pPr marL="342900" marR="0" lvl="0" indent="-342900">
              <a:lnSpc>
                <a:spcPct val="107000"/>
              </a:lnSpc>
              <a:spcBef>
                <a:spcPts val="0"/>
              </a:spcBef>
              <a:spcAft>
                <a:spcPts val="800"/>
              </a:spcAft>
              <a:buFont typeface="Calibri" panose="020F0502020204030204" pitchFamily="34" charset="0"/>
              <a:buChar char="•"/>
              <a:tabLst>
                <a:tab pos="457200" algn="l"/>
              </a:tabLst>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Children drown without a sound</a:t>
            </a:r>
          </a:p>
          <a:p>
            <a:pPr marL="342900" marR="0" lvl="0" indent="-342900">
              <a:lnSpc>
                <a:spcPct val="107000"/>
              </a:lnSpc>
              <a:spcBef>
                <a:spcPts val="0"/>
              </a:spcBef>
              <a:spcAft>
                <a:spcPts val="800"/>
              </a:spcAft>
              <a:buFont typeface="Calibri" panose="020F0502020204030204" pitchFamily="34" charset="0"/>
              <a:buChar char="•"/>
              <a:tabLst>
                <a:tab pos="457200" algn="l"/>
              </a:tabLst>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Many children who drowned in swimming pools were not expected to be in or around water so </a:t>
            </a:r>
            <a:r>
              <a:rPr lang="en-US" sz="2400" b="1" dirty="0" smtClean="0">
                <a:effectLst/>
                <a:latin typeface="Calibri" panose="020F0502020204030204" pitchFamily="34" charset="0"/>
                <a:ea typeface="Calibri" panose="020F0502020204030204" pitchFamily="34" charset="0"/>
                <a:cs typeface="Times New Roman" panose="02020603050405020304" pitchFamily="18" charset="0"/>
              </a:rPr>
              <a:t>know where your children are at all times.</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Calibri" panose="020F0502020204030204" pitchFamily="34" charset="0"/>
              <a:buChar char="•"/>
              <a:tabLst>
                <a:tab pos="457200" algn="l"/>
              </a:tabLst>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Empty all tubs, buckets, containers, kiddie pools immediately after use and turn them upside down</a:t>
            </a:r>
          </a:p>
          <a:p>
            <a:pPr marL="342900" marR="0" lvl="0" indent="-342900">
              <a:lnSpc>
                <a:spcPct val="107000"/>
              </a:lnSpc>
              <a:spcBef>
                <a:spcPts val="0"/>
              </a:spcBef>
              <a:spcAft>
                <a:spcPts val="800"/>
              </a:spcAft>
              <a:buFont typeface="Calibri" panose="020F0502020204030204" pitchFamily="34" charset="0"/>
              <a:buChar char="•"/>
              <a:tabLst>
                <a:tab pos="457200" algn="l"/>
              </a:tabLst>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Supervision during water activities </a:t>
            </a:r>
          </a:p>
          <a:p>
            <a:pPr marL="342900" marR="0" lvl="0" indent="-342900">
              <a:lnSpc>
                <a:spcPct val="107000"/>
              </a:lnSpc>
              <a:spcBef>
                <a:spcPts val="0"/>
              </a:spcBef>
              <a:spcAft>
                <a:spcPts val="800"/>
              </a:spcAft>
              <a:buFont typeface="Calibri" panose="020F0502020204030204" pitchFamily="34" charset="0"/>
              <a:buChar char="•"/>
              <a:tabLst>
                <a:tab pos="457200" algn="l"/>
              </a:tabLst>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Children should be watched by a responsible adult </a:t>
            </a:r>
            <a:r>
              <a:rPr lang="en-US" sz="2400" b="1" dirty="0" smtClean="0">
                <a:effectLst/>
                <a:latin typeface="Calibri" panose="020F0502020204030204" pitchFamily="34" charset="0"/>
                <a:ea typeface="Calibri" panose="020F0502020204030204" pitchFamily="34" charset="0"/>
                <a:cs typeface="Times New Roman" panose="02020603050405020304" pitchFamily="18" charset="0"/>
              </a:rPr>
              <a:t>100% of the time </a:t>
            </a: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they are in or near the water.</a:t>
            </a:r>
          </a:p>
          <a:p>
            <a:pPr marL="0" marR="0">
              <a:lnSpc>
                <a:spcPct val="107000"/>
              </a:lnSpc>
              <a:spcBef>
                <a:spcPts val="0"/>
              </a:spcBef>
              <a:spcAft>
                <a:spcPts val="800"/>
              </a:spcAft>
            </a:pP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2</a:t>
            </a:r>
          </a:p>
          <a:p>
            <a:pPr marL="342900" marR="0" lvl="0" indent="-342900">
              <a:lnSpc>
                <a:spcPct val="107000"/>
              </a:lnSpc>
              <a:spcBef>
                <a:spcPts val="0"/>
              </a:spcBef>
              <a:spcAft>
                <a:spcPts val="800"/>
              </a:spcAft>
              <a:buFont typeface="Calibri" panose="020F0502020204030204" pitchFamily="34" charset="0"/>
              <a:buChar char="•"/>
              <a:tabLst>
                <a:tab pos="457200" algn="l"/>
              </a:tabLst>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The only proven effective barrier is a 5 feet tall non-climbable fence with self-closing, self-latching gates that completely encloses the pool.  </a:t>
            </a:r>
          </a:p>
          <a:p>
            <a:pPr marL="342900" marR="0" lvl="0" indent="-342900">
              <a:lnSpc>
                <a:spcPct val="107000"/>
              </a:lnSpc>
              <a:spcBef>
                <a:spcPts val="0"/>
              </a:spcBef>
              <a:spcAft>
                <a:spcPts val="800"/>
              </a:spcAft>
              <a:buFont typeface="Calibri" panose="020F0502020204030204" pitchFamily="34" charset="0"/>
              <a:buChar char="•"/>
              <a:tabLst>
                <a:tab pos="457200" algn="l"/>
              </a:tabLst>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Secondary barriers include alarms and pool &amp; spa covers</a:t>
            </a:r>
          </a:p>
          <a:p>
            <a:pPr marL="342900" marR="0" lvl="0" indent="-342900">
              <a:lnSpc>
                <a:spcPct val="107000"/>
              </a:lnSpc>
              <a:spcBef>
                <a:spcPts val="0"/>
              </a:spcBef>
              <a:spcAft>
                <a:spcPts val="800"/>
              </a:spcAft>
              <a:buFont typeface="Calibri" panose="020F0502020204030204" pitchFamily="34" charset="0"/>
              <a:buChar char="•"/>
              <a:tabLst>
                <a:tab pos="457200" algn="l"/>
              </a:tabLst>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Install, inspect and </a:t>
            </a:r>
            <a:r>
              <a:rPr lang="en-US" sz="2400" b="1" u="sng" dirty="0" smtClean="0">
                <a:effectLst/>
                <a:latin typeface="Calibri" panose="020F0502020204030204" pitchFamily="34" charset="0"/>
                <a:ea typeface="Calibri" panose="020F0502020204030204" pitchFamily="34" charset="0"/>
                <a:cs typeface="Times New Roman" panose="02020603050405020304" pitchFamily="18" charset="0"/>
              </a:rPr>
              <a:t>always use</a:t>
            </a:r>
            <a:r>
              <a:rPr lang="en-US" sz="2400" b="1"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barriers </a:t>
            </a:r>
          </a:p>
          <a:p>
            <a:pPr marL="342900" marR="0" lvl="0" indent="-342900">
              <a:lnSpc>
                <a:spcPct val="107000"/>
              </a:lnSpc>
              <a:spcBef>
                <a:spcPts val="0"/>
              </a:spcBef>
              <a:spcAft>
                <a:spcPts val="800"/>
              </a:spcAft>
              <a:buFont typeface="Calibri" panose="020F0502020204030204" pitchFamily="34" charset="0"/>
              <a:buChar char="•"/>
              <a:tabLst>
                <a:tab pos="457200" algn="l"/>
              </a:tabLst>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Self-Closing, Self Latching means it is spring loaded therefore it does not require a person to push or latch it closed</a:t>
            </a:r>
          </a:p>
          <a:p>
            <a:pPr marL="342900" marR="0" lvl="0" indent="-342900">
              <a:lnSpc>
                <a:spcPct val="107000"/>
              </a:lnSpc>
              <a:spcBef>
                <a:spcPts val="0"/>
              </a:spcBef>
              <a:spcAft>
                <a:spcPts val="800"/>
              </a:spcAft>
              <a:buFont typeface="Calibri" panose="020F0502020204030204" pitchFamily="34" charset="0"/>
              <a:buChar char="•"/>
              <a:tabLst>
                <a:tab pos="457200" algn="l"/>
              </a:tabLst>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Other layers, such  as alarms provide warnings.  They should be supplemental in that they can run out of batteries or you can get ‘used’ to the sound.</a:t>
            </a:r>
          </a:p>
          <a:p>
            <a:pPr marL="342900" marR="0" lvl="0" indent="-342900">
              <a:lnSpc>
                <a:spcPct val="107000"/>
              </a:lnSpc>
              <a:spcBef>
                <a:spcPts val="0"/>
              </a:spcBef>
              <a:spcAft>
                <a:spcPts val="800"/>
              </a:spcAft>
              <a:buFont typeface="Calibri" panose="020F0502020204030204" pitchFamily="34" charset="0"/>
              <a:buChar char="•"/>
              <a:tabLst>
                <a:tab pos="457200" algn="l"/>
              </a:tabLst>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They warn an adult that someone got out of the back door, but don’t stop a child from entering the water.</a:t>
            </a:r>
          </a:p>
          <a:p>
            <a:pPr marL="342900" marR="0" lvl="0" indent="-342900">
              <a:lnSpc>
                <a:spcPct val="107000"/>
              </a:lnSpc>
              <a:spcBef>
                <a:spcPts val="0"/>
              </a:spcBef>
              <a:spcAft>
                <a:spcPts val="800"/>
              </a:spcAft>
              <a:buFont typeface="Calibri" panose="020F0502020204030204" pitchFamily="34" charset="0"/>
              <a:buChar char="•"/>
              <a:tabLst>
                <a:tab pos="457200" algn="l"/>
              </a:tabLst>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There are approved safety covers that prevent access to water, but it takes a person to put it on.  What if you forget?</a:t>
            </a:r>
          </a:p>
          <a:p>
            <a:pPr marL="342900" marR="0" lvl="0" indent="-342900">
              <a:lnSpc>
                <a:spcPct val="107000"/>
              </a:lnSpc>
              <a:spcBef>
                <a:spcPts val="0"/>
              </a:spcBef>
              <a:spcAft>
                <a:spcPts val="800"/>
              </a:spcAft>
              <a:buFont typeface="Calibri" panose="020F0502020204030204" pitchFamily="34" charset="0"/>
              <a:buChar char="•"/>
              <a:tabLst>
                <a:tab pos="457200" algn="l"/>
              </a:tabLst>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Don’t try to be an expert on barriers. </a:t>
            </a:r>
          </a:p>
          <a:p>
            <a:pPr marL="0" marR="0">
              <a:lnSpc>
                <a:spcPct val="107000"/>
              </a:lnSpc>
              <a:spcBef>
                <a:spcPts val="0"/>
              </a:spcBef>
              <a:spcAft>
                <a:spcPts val="800"/>
              </a:spcAft>
            </a:pP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3</a:t>
            </a:r>
          </a:p>
          <a:p>
            <a:pPr marL="342900" marR="0" lvl="0" indent="-342900">
              <a:lnSpc>
                <a:spcPct val="107000"/>
              </a:lnSpc>
              <a:spcBef>
                <a:spcPts val="0"/>
              </a:spcBef>
              <a:spcAft>
                <a:spcPts val="800"/>
              </a:spcAft>
              <a:buFont typeface="Calibri" panose="020F0502020204030204" pitchFamily="34" charset="0"/>
              <a:buChar char="•"/>
              <a:tabLst>
                <a:tab pos="457200" algn="l"/>
              </a:tabLst>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Learn CPR (Cardiopulmonary Resuscitation) and rescue breathing.</a:t>
            </a:r>
          </a:p>
          <a:p>
            <a:pPr marL="342900" marR="0" lvl="0" indent="-342900">
              <a:lnSpc>
                <a:spcPct val="107000"/>
              </a:lnSpc>
              <a:spcBef>
                <a:spcPts val="0"/>
              </a:spcBef>
              <a:spcAft>
                <a:spcPts val="800"/>
              </a:spcAft>
              <a:buFont typeface="Calibri" panose="020F0502020204030204" pitchFamily="34" charset="0"/>
              <a:buChar char="•"/>
              <a:tabLst>
                <a:tab pos="457200" algn="l"/>
              </a:tabLst>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Start CPR and rescue breathing at pool side.</a:t>
            </a:r>
          </a:p>
          <a:p>
            <a:pPr marL="342900" marR="0" lvl="0" indent="-342900">
              <a:lnSpc>
                <a:spcPct val="107000"/>
              </a:lnSpc>
              <a:spcBef>
                <a:spcPts val="0"/>
              </a:spcBef>
              <a:spcAft>
                <a:spcPts val="800"/>
              </a:spcAft>
              <a:buFont typeface="Calibri" panose="020F0502020204030204" pitchFamily="34" charset="0"/>
              <a:buChar char="•"/>
              <a:tabLst>
                <a:tab pos="457200" algn="l"/>
              </a:tabLst>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To find CPR classes ask the Red Cross, American Heart Association, parks and recreation district or family resource center.</a:t>
            </a:r>
          </a:p>
          <a:p>
            <a:pPr marL="342900" marR="0" lvl="0" indent="-342900">
              <a:lnSpc>
                <a:spcPct val="107000"/>
              </a:lnSpc>
              <a:spcBef>
                <a:spcPts val="0"/>
              </a:spcBef>
              <a:spcAft>
                <a:spcPts val="800"/>
              </a:spcAft>
              <a:buFont typeface="Calibri" panose="020F0502020204030204" pitchFamily="34" charset="0"/>
              <a:buChar char="•"/>
              <a:tabLst>
                <a:tab pos="457200" algn="l"/>
              </a:tabLst>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Starting CPR at poolside also helps decrease potential brain damage. Every second counts.</a:t>
            </a:r>
          </a:p>
          <a:p>
            <a:pPr marL="342900" marR="0" lvl="0" indent="-342900">
              <a:lnSpc>
                <a:spcPct val="107000"/>
              </a:lnSpc>
              <a:spcBef>
                <a:spcPts val="0"/>
              </a:spcBef>
              <a:spcAft>
                <a:spcPts val="800"/>
              </a:spcAft>
              <a:buFont typeface="Calibri" panose="020F0502020204030204" pitchFamily="34" charset="0"/>
              <a:buChar char="•"/>
              <a:tabLst>
                <a:tab pos="457200" algn="l"/>
              </a:tabLst>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Enroll all children and adults in your family in swim lessons and water safety training, but remember these classes </a:t>
            </a:r>
            <a:r>
              <a:rPr lang="en-US" sz="2400" b="1" dirty="0" smtClean="0">
                <a:effectLst/>
                <a:latin typeface="Calibri" panose="020F0502020204030204" pitchFamily="34" charset="0"/>
                <a:ea typeface="Calibri" panose="020F0502020204030204" pitchFamily="34" charset="0"/>
                <a:cs typeface="Times New Roman" panose="02020603050405020304" pitchFamily="18" charset="0"/>
              </a:rPr>
              <a:t>never</a:t>
            </a: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 take the place of supervision or barriers!</a:t>
            </a:r>
          </a:p>
          <a:p>
            <a:pPr marL="342900" marR="0" lvl="0" indent="-342900">
              <a:lnSpc>
                <a:spcPct val="107000"/>
              </a:lnSpc>
              <a:spcBef>
                <a:spcPts val="0"/>
              </a:spcBef>
              <a:spcAft>
                <a:spcPts val="800"/>
              </a:spcAft>
              <a:buFont typeface="Calibri" panose="020F0502020204030204" pitchFamily="34" charset="0"/>
              <a:buChar char="•"/>
              <a:tabLst>
                <a:tab pos="457200" algn="l"/>
              </a:tabLst>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To find swimming classes ask at a local community pool, parks and recreation district or family resource center.</a:t>
            </a:r>
          </a:p>
          <a:p>
            <a:endParaRPr lang="en-US" dirty="0"/>
          </a:p>
        </p:txBody>
      </p:sp>
    </p:spTree>
    <p:extLst>
      <p:ext uri="{BB962C8B-B14F-4D97-AF65-F5344CB8AC3E}">
        <p14:creationId xmlns:p14="http://schemas.microsoft.com/office/powerpoint/2010/main" val="1502799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Shape 210"/>
          <p:cNvSpPr>
            <a:spLocks noGrp="1" noRot="1" noChangeAspect="1"/>
          </p:cNvSpPr>
          <p:nvPr>
            <p:ph type="sldImg"/>
          </p:nvPr>
        </p:nvSpPr>
        <p:spPr>
          <a:xfrm>
            <a:off x="457200" y="719138"/>
            <a:ext cx="6400800" cy="3600450"/>
          </a:xfrm>
          <a:prstGeom prst="rect">
            <a:avLst/>
          </a:prstGeom>
        </p:spPr>
        <p:txBody>
          <a:bodyPr/>
          <a:lstStyle/>
          <a:p>
            <a:pPr lvl="0"/>
            <a:endParaRPr/>
          </a:p>
        </p:txBody>
      </p:sp>
      <p:sp>
        <p:nvSpPr>
          <p:cNvPr id="211" name="Shape 211"/>
          <p:cNvSpPr>
            <a:spLocks noGrp="1"/>
          </p:cNvSpPr>
          <p:nvPr>
            <p:ph type="body" sz="quarter" idx="1"/>
          </p:nvPr>
        </p:nvSpPr>
        <p:spPr>
          <a:prstGeom prst="rect">
            <a:avLst/>
          </a:prstGeom>
        </p:spPr>
        <p:txBody>
          <a:bodyPr/>
          <a:lstStyle/>
          <a:p>
            <a:pPr defTabSz="955639">
              <a:lnSpc>
                <a:spcPct val="100000"/>
              </a:lnSpc>
              <a:defRPr sz="1800"/>
            </a:pPr>
            <a:r>
              <a:rPr lang="en-US" sz="1300" dirty="0" smtClean="0">
                <a:latin typeface="Calibri"/>
                <a:ea typeface="Calibri"/>
                <a:cs typeface="Calibri"/>
                <a:sym typeface="Calibri"/>
              </a:rPr>
              <a:t>Follow us on social media for more child</a:t>
            </a:r>
            <a:r>
              <a:rPr lang="en-US" sz="1300" baseline="0" dirty="0" smtClean="0">
                <a:latin typeface="Calibri"/>
                <a:ea typeface="Calibri"/>
                <a:cs typeface="Calibri"/>
                <a:sym typeface="Calibri"/>
              </a:rPr>
              <a:t> safety tips!</a:t>
            </a:r>
          </a:p>
          <a:p>
            <a:pPr defTabSz="955639">
              <a:lnSpc>
                <a:spcPct val="100000"/>
              </a:lnSpc>
              <a:defRPr sz="1800"/>
            </a:pPr>
            <a:endParaRPr lang="en-US" sz="1300" baseline="0" dirty="0" smtClean="0">
              <a:latin typeface="Calibri"/>
              <a:ea typeface="Calibri"/>
              <a:cs typeface="Calibri"/>
              <a:sym typeface="Calibri"/>
            </a:endParaRPr>
          </a:p>
          <a:p>
            <a:pPr defTabSz="955639">
              <a:lnSpc>
                <a:spcPct val="100000"/>
              </a:lnSpc>
              <a:defRPr sz="1800"/>
            </a:pPr>
            <a:r>
              <a:rPr lang="en-US" sz="1300" baseline="0" dirty="0" smtClean="0">
                <a:latin typeface="Calibri"/>
                <a:ea typeface="Calibri"/>
                <a:cs typeface="Calibri"/>
                <a:sym typeface="Calibri"/>
              </a:rPr>
              <a:t>Facebook – Safe Kids Greater </a:t>
            </a:r>
            <a:r>
              <a:rPr lang="en-US" sz="1300" baseline="0" dirty="0" err="1" smtClean="0">
                <a:latin typeface="Calibri"/>
                <a:ea typeface="Calibri"/>
                <a:cs typeface="Calibri"/>
                <a:sym typeface="Calibri"/>
              </a:rPr>
              <a:t>Sacramentp</a:t>
            </a:r>
            <a:endParaRPr lang="en-US" sz="1300" baseline="0" dirty="0" smtClean="0">
              <a:latin typeface="Calibri"/>
              <a:ea typeface="Calibri"/>
              <a:cs typeface="Calibri"/>
              <a:sym typeface="Calibri"/>
            </a:endParaRPr>
          </a:p>
          <a:p>
            <a:pPr defTabSz="955639">
              <a:lnSpc>
                <a:spcPct val="100000"/>
              </a:lnSpc>
              <a:defRPr sz="1800"/>
            </a:pPr>
            <a:endParaRPr lang="en-US" sz="1300" baseline="0" dirty="0" smtClean="0">
              <a:latin typeface="Calibri"/>
              <a:ea typeface="Calibri"/>
              <a:cs typeface="Calibri"/>
              <a:sym typeface="Calibri"/>
            </a:endParaRPr>
          </a:p>
          <a:p>
            <a:pPr defTabSz="955639">
              <a:lnSpc>
                <a:spcPct val="100000"/>
              </a:lnSpc>
              <a:defRPr sz="1800"/>
            </a:pPr>
            <a:r>
              <a:rPr lang="en-US" sz="1300" baseline="0" dirty="0" smtClean="0">
                <a:latin typeface="Calibri"/>
                <a:ea typeface="Calibri"/>
                <a:cs typeface="Calibri"/>
                <a:sym typeface="Calibri"/>
              </a:rPr>
              <a:t>Instagram - @</a:t>
            </a:r>
            <a:r>
              <a:rPr lang="en-US" sz="1300" baseline="0" dirty="0" err="1" smtClean="0">
                <a:latin typeface="Calibri"/>
                <a:ea typeface="Calibri"/>
                <a:cs typeface="Calibri"/>
                <a:sym typeface="Calibri"/>
              </a:rPr>
              <a:t>safekidsgrgreatersacramento</a:t>
            </a:r>
            <a:endParaRPr lang="en-US" sz="1300" baseline="0" dirty="0" smtClean="0">
              <a:latin typeface="Calibri"/>
              <a:ea typeface="Calibri"/>
              <a:cs typeface="Calibri"/>
              <a:sym typeface="Calibri"/>
            </a:endParaRPr>
          </a:p>
          <a:p>
            <a:pPr defTabSz="955639">
              <a:lnSpc>
                <a:spcPct val="100000"/>
              </a:lnSpc>
              <a:defRPr sz="1800"/>
            </a:pPr>
            <a:endParaRPr lang="en-US" sz="1300" baseline="0" dirty="0" smtClean="0">
              <a:latin typeface="Calibri"/>
              <a:ea typeface="Calibri"/>
              <a:cs typeface="Calibri"/>
              <a:sym typeface="Calibri"/>
            </a:endParaRPr>
          </a:p>
          <a:p>
            <a:pPr defTabSz="955639">
              <a:lnSpc>
                <a:spcPct val="100000"/>
              </a:lnSpc>
              <a:defRPr sz="1800"/>
            </a:pPr>
            <a:r>
              <a:rPr lang="en-US" sz="1300" baseline="0" dirty="0" smtClean="0">
                <a:latin typeface="Calibri"/>
                <a:ea typeface="Calibri"/>
                <a:cs typeface="Calibri"/>
                <a:sym typeface="Calibri"/>
              </a:rPr>
              <a:t>Our website is www.safekidssacramento.org</a:t>
            </a:r>
            <a:endParaRPr sz="1300" dirty="0">
              <a:latin typeface="Calibri"/>
              <a:ea typeface="Calibri"/>
              <a:cs typeface="Calibri"/>
              <a:sym typeface="Calibri"/>
            </a:endParaRPr>
          </a:p>
        </p:txBody>
      </p:sp>
    </p:spTree>
    <p:extLst>
      <p:ext uri="{BB962C8B-B14F-4D97-AF65-F5344CB8AC3E}">
        <p14:creationId xmlns:p14="http://schemas.microsoft.com/office/powerpoint/2010/main" val="31215557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Shape 210"/>
          <p:cNvSpPr>
            <a:spLocks noGrp="1" noRot="1" noChangeAspect="1"/>
          </p:cNvSpPr>
          <p:nvPr>
            <p:ph type="sldImg"/>
          </p:nvPr>
        </p:nvSpPr>
        <p:spPr>
          <a:xfrm>
            <a:off x="395288" y="692150"/>
            <a:ext cx="6159500" cy="3463925"/>
          </a:xfrm>
          <a:prstGeom prst="rect">
            <a:avLst/>
          </a:prstGeom>
        </p:spPr>
        <p:txBody>
          <a:bodyPr/>
          <a:lstStyle/>
          <a:p>
            <a:pPr lvl="0"/>
            <a:endParaRPr/>
          </a:p>
        </p:txBody>
      </p:sp>
      <p:sp>
        <p:nvSpPr>
          <p:cNvPr id="211" name="Shape 211"/>
          <p:cNvSpPr>
            <a:spLocks noGrp="1"/>
          </p:cNvSpPr>
          <p:nvPr>
            <p:ph type="body" sz="quarter" idx="1"/>
          </p:nvPr>
        </p:nvSpPr>
        <p:spPr>
          <a:prstGeom prst="rect">
            <a:avLst/>
          </a:prstGeom>
        </p:spPr>
        <p:txBody>
          <a:bodyPr/>
          <a:lstStyle/>
          <a:p>
            <a:pPr lvl="0" defTabSz="914400">
              <a:lnSpc>
                <a:spcPct val="100000"/>
              </a:lnSpc>
              <a:defRPr sz="1800"/>
            </a:pPr>
            <a:r>
              <a:rPr lang="en-US" sz="1200" dirty="0" smtClean="0">
                <a:latin typeface="Calibri"/>
                <a:ea typeface="Calibri"/>
                <a:cs typeface="Calibri"/>
                <a:sym typeface="Calibri"/>
              </a:rPr>
              <a:t>Please help us improve this program by taking a short survey on what you</a:t>
            </a:r>
            <a:r>
              <a:rPr lang="en-US" sz="1200" baseline="0" dirty="0" smtClean="0">
                <a:latin typeface="Calibri"/>
                <a:ea typeface="Calibri"/>
                <a:cs typeface="Calibri"/>
                <a:sym typeface="Calibri"/>
              </a:rPr>
              <a:t> learned today. </a:t>
            </a:r>
          </a:p>
          <a:p>
            <a:pPr lvl="0" defTabSz="914400">
              <a:lnSpc>
                <a:spcPct val="100000"/>
              </a:lnSpc>
              <a:defRPr sz="1800"/>
            </a:pPr>
            <a:endParaRPr lang="en-US" sz="1200" baseline="0" dirty="0" smtClean="0">
              <a:latin typeface="Calibri"/>
              <a:ea typeface="Calibri"/>
              <a:cs typeface="Calibri"/>
              <a:sym typeface="Calibri"/>
            </a:endParaRPr>
          </a:p>
          <a:p>
            <a:pPr lvl="0" defTabSz="914400">
              <a:lnSpc>
                <a:spcPct val="100000"/>
              </a:lnSpc>
              <a:defRPr sz="1800"/>
            </a:pPr>
            <a:r>
              <a:rPr lang="en-US" sz="1200" baseline="0" dirty="0" smtClean="0">
                <a:latin typeface="Calibri"/>
                <a:ea typeface="Calibri"/>
                <a:cs typeface="Calibri"/>
                <a:sym typeface="Calibri"/>
              </a:rPr>
              <a:t>Presenters – distribute and collect paper surveys or have participants visit survey link. If they use link, they will need the coalition number listed above.</a:t>
            </a:r>
            <a:endParaRPr sz="1200" dirty="0">
              <a:latin typeface="Calibri"/>
              <a:ea typeface="Calibri"/>
              <a:cs typeface="Calibri"/>
              <a:sym typeface="Calibri"/>
            </a:endParaRPr>
          </a:p>
        </p:txBody>
      </p:sp>
    </p:spTree>
    <p:extLst>
      <p:ext uri="{BB962C8B-B14F-4D97-AF65-F5344CB8AC3E}">
        <p14:creationId xmlns:p14="http://schemas.microsoft.com/office/powerpoint/2010/main" val="38300850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78B99CEF-D2F5-4DAD-8A93-41F626FDB2E5}" type="slidenum">
              <a:rPr lang="en-US" smtClean="0"/>
              <a:t>26</a:t>
            </a:fld>
            <a:endParaRPr lang="en-US"/>
          </a:p>
        </p:txBody>
      </p:sp>
    </p:spTree>
    <p:extLst>
      <p:ext uri="{BB962C8B-B14F-4D97-AF65-F5344CB8AC3E}">
        <p14:creationId xmlns:p14="http://schemas.microsoft.com/office/powerpoint/2010/main" val="1180188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Optional activity</a:t>
            </a:r>
            <a:r>
              <a:rPr lang="en-US" baseline="0" dirty="0" smtClean="0"/>
              <a:t> if you have time. Read directions on slide. </a:t>
            </a:r>
            <a:endParaRPr lang="en-US" dirty="0"/>
          </a:p>
        </p:txBody>
      </p:sp>
    </p:spTree>
    <p:extLst>
      <p:ext uri="{BB962C8B-B14F-4D97-AF65-F5344CB8AC3E}">
        <p14:creationId xmlns:p14="http://schemas.microsoft.com/office/powerpoint/2010/main" val="30958441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78B99CEF-D2F5-4DAD-8A93-41F626FDB2E5}" type="slidenum">
              <a:rPr lang="en-US" smtClean="0"/>
              <a:t>28</a:t>
            </a:fld>
            <a:endParaRPr lang="en-US"/>
          </a:p>
        </p:txBody>
      </p:sp>
    </p:spTree>
    <p:extLst>
      <p:ext uri="{BB962C8B-B14F-4D97-AF65-F5344CB8AC3E}">
        <p14:creationId xmlns:p14="http://schemas.microsoft.com/office/powerpoint/2010/main" val="13039845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78B99CEF-D2F5-4DAD-8A93-41F626FDB2E5}" type="slidenum">
              <a:rPr lang="en-US" smtClean="0"/>
              <a:t>29</a:t>
            </a:fld>
            <a:endParaRPr lang="en-US"/>
          </a:p>
        </p:txBody>
      </p:sp>
    </p:spTree>
    <p:extLst>
      <p:ext uri="{BB962C8B-B14F-4D97-AF65-F5344CB8AC3E}">
        <p14:creationId xmlns:p14="http://schemas.microsoft.com/office/powerpoint/2010/main" val="33670863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78B99CEF-D2F5-4DAD-8A93-41F626FDB2E5}" type="slidenum">
              <a:rPr lang="en-US" smtClean="0"/>
              <a:t>30</a:t>
            </a:fld>
            <a:endParaRPr lang="en-US"/>
          </a:p>
        </p:txBody>
      </p:sp>
    </p:spTree>
    <p:extLst>
      <p:ext uri="{BB962C8B-B14F-4D97-AF65-F5344CB8AC3E}">
        <p14:creationId xmlns:p14="http://schemas.microsoft.com/office/powerpoint/2010/main" val="885297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Open water is defined as natural bodies of water, such as lakes, rivers, ponds, and oceans.</a:t>
            </a:r>
          </a:p>
        </p:txBody>
      </p:sp>
    </p:spTree>
    <p:extLst>
      <p:ext uri="{BB962C8B-B14F-4D97-AF65-F5344CB8AC3E}">
        <p14:creationId xmlns:p14="http://schemas.microsoft.com/office/powerpoint/2010/main" val="5805202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78B99CEF-D2F5-4DAD-8A93-41F626FDB2E5}" type="slidenum">
              <a:rPr lang="en-US" smtClean="0"/>
              <a:t>31</a:t>
            </a:fld>
            <a:endParaRPr lang="en-US"/>
          </a:p>
        </p:txBody>
      </p:sp>
    </p:spTree>
    <p:extLst>
      <p:ext uri="{BB962C8B-B14F-4D97-AF65-F5344CB8AC3E}">
        <p14:creationId xmlns:p14="http://schemas.microsoft.com/office/powerpoint/2010/main" val="26352980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Shape 210"/>
          <p:cNvSpPr>
            <a:spLocks noGrp="1" noRot="1" noChangeAspect="1"/>
          </p:cNvSpPr>
          <p:nvPr>
            <p:ph type="sldImg"/>
          </p:nvPr>
        </p:nvSpPr>
        <p:spPr>
          <a:xfrm>
            <a:off x="395288" y="692150"/>
            <a:ext cx="6159500" cy="3463925"/>
          </a:xfrm>
          <a:prstGeom prst="rect">
            <a:avLst/>
          </a:prstGeom>
        </p:spPr>
        <p:txBody>
          <a:bodyPr/>
          <a:lstStyle/>
          <a:p>
            <a:pPr lvl="0"/>
            <a:endParaRPr/>
          </a:p>
        </p:txBody>
      </p:sp>
      <p:sp>
        <p:nvSpPr>
          <p:cNvPr id="211" name="Shape 211"/>
          <p:cNvSpPr>
            <a:spLocks noGrp="1"/>
          </p:cNvSpPr>
          <p:nvPr>
            <p:ph type="body" sz="quarter" idx="1"/>
          </p:nvPr>
        </p:nvSpPr>
        <p:spPr>
          <a:prstGeom prst="rect">
            <a:avLst/>
          </a:prstGeom>
        </p:spPr>
        <p:txBody>
          <a:bodyPr/>
          <a:lstStyle/>
          <a:p>
            <a:pPr lvl="0" defTabSz="914400">
              <a:lnSpc>
                <a:spcPct val="100000"/>
              </a:lnSpc>
              <a:defRPr sz="1800"/>
            </a:pPr>
            <a:r>
              <a:rPr lang="en-US" sz="1200" dirty="0" smtClean="0">
                <a:latin typeface="Calibri"/>
                <a:ea typeface="Calibri"/>
                <a:cs typeface="Calibri"/>
                <a:sym typeface="Calibri"/>
              </a:rPr>
              <a:t>Slides 37-41 are for refugee resettlement agencies only. Swim lesson funds are available at the Fulton-El</a:t>
            </a:r>
            <a:r>
              <a:rPr lang="en-US" sz="1200" baseline="0" dirty="0" smtClean="0">
                <a:latin typeface="Calibri"/>
                <a:ea typeface="Calibri"/>
                <a:cs typeface="Calibri"/>
                <a:sym typeface="Calibri"/>
              </a:rPr>
              <a:t> Camino Rec and Park District only.</a:t>
            </a:r>
            <a:endParaRPr sz="1200" dirty="0">
              <a:latin typeface="Calibri"/>
              <a:ea typeface="Calibri"/>
              <a:cs typeface="Calibri"/>
              <a:sym typeface="Calibri"/>
            </a:endParaRPr>
          </a:p>
        </p:txBody>
      </p:sp>
    </p:spTree>
    <p:extLst>
      <p:ext uri="{BB962C8B-B14F-4D97-AF65-F5344CB8AC3E}">
        <p14:creationId xmlns:p14="http://schemas.microsoft.com/office/powerpoint/2010/main" val="2702511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spcBef>
                <a:spcPts val="1000"/>
              </a:spcBef>
              <a:spcAft>
                <a:spcPts val="0"/>
              </a:spcAft>
              <a:buClr>
                <a:srgbClr val="70AD47"/>
              </a:buClr>
              <a:buFont typeface="Symbol" panose="05050102010706020507" pitchFamily="18" charset="2"/>
              <a:buNone/>
            </a:pPr>
            <a:r>
              <a:rPr lang="en-US" dirty="0" smtClean="0">
                <a:solidFill>
                  <a:srgbClr val="000000"/>
                </a:solidFill>
                <a:effectLst/>
                <a:ea typeface="Times New Roman" panose="02020603050405020304" pitchFamily="18" charset="0"/>
              </a:rPr>
              <a:t>U.S.</a:t>
            </a:r>
            <a:r>
              <a:rPr lang="en-US" baseline="0" dirty="0" smtClean="0">
                <a:solidFill>
                  <a:srgbClr val="000000"/>
                </a:solidFill>
                <a:effectLst/>
                <a:ea typeface="Times New Roman" panose="02020603050405020304" pitchFamily="18" charset="0"/>
              </a:rPr>
              <a:t> Statistics</a:t>
            </a:r>
            <a:endParaRPr lang="en-US" dirty="0" smtClean="0">
              <a:solidFill>
                <a:srgbClr val="000000"/>
              </a:solidFill>
              <a:effectLst/>
              <a:ea typeface="Times New Roman" panose="02020603050405020304" pitchFamily="18" charset="0"/>
            </a:endParaRPr>
          </a:p>
          <a:p>
            <a:pPr marL="342900" lvl="0" indent="-342900">
              <a:spcBef>
                <a:spcPts val="1000"/>
              </a:spcBef>
              <a:spcAft>
                <a:spcPts val="0"/>
              </a:spcAft>
              <a:buClr>
                <a:srgbClr val="70AD47"/>
              </a:buClr>
              <a:buFont typeface="Symbol" panose="05050102010706020507" pitchFamily="18" charset="2"/>
              <a:buChar char=""/>
            </a:pPr>
            <a:r>
              <a:rPr lang="en-US" dirty="0" smtClean="0">
                <a:solidFill>
                  <a:srgbClr val="000000"/>
                </a:solidFill>
                <a:effectLst/>
                <a:ea typeface="Times New Roman" panose="02020603050405020304" pitchFamily="18" charset="0"/>
              </a:rPr>
              <a:t>Drowning is a leading cause of death for children; for children ages 1-14, drowning is the 2</a:t>
            </a:r>
            <a:r>
              <a:rPr lang="en-US" baseline="30000" dirty="0" smtClean="0">
                <a:solidFill>
                  <a:srgbClr val="000000"/>
                </a:solidFill>
                <a:effectLst/>
                <a:ea typeface="Times New Roman" panose="02020603050405020304" pitchFamily="18" charset="0"/>
              </a:rPr>
              <a:t>nd</a:t>
            </a:r>
            <a:r>
              <a:rPr lang="en-US" dirty="0" smtClean="0">
                <a:solidFill>
                  <a:srgbClr val="000000"/>
                </a:solidFill>
                <a:effectLst/>
                <a:ea typeface="Times New Roman" panose="02020603050405020304" pitchFamily="18" charset="0"/>
              </a:rPr>
              <a:t> leading cause of unintentional injury death and is the 3</a:t>
            </a:r>
            <a:r>
              <a:rPr lang="en-US" baseline="30000" dirty="0" smtClean="0">
                <a:solidFill>
                  <a:srgbClr val="000000"/>
                </a:solidFill>
                <a:effectLst/>
                <a:ea typeface="Times New Roman" panose="02020603050405020304" pitchFamily="18" charset="0"/>
              </a:rPr>
              <a:t>rd</a:t>
            </a:r>
            <a:r>
              <a:rPr lang="en-US" dirty="0" smtClean="0">
                <a:solidFill>
                  <a:srgbClr val="000000"/>
                </a:solidFill>
                <a:effectLst/>
                <a:ea typeface="Times New Roman" panose="02020603050405020304" pitchFamily="18" charset="0"/>
              </a:rPr>
              <a:t> leading cause among children ages 15-19. </a:t>
            </a:r>
            <a:endParaRPr lang="en-US" dirty="0" smtClean="0">
              <a:solidFill>
                <a:srgbClr val="000000"/>
              </a:solidFill>
              <a:effectLst/>
            </a:endParaRPr>
          </a:p>
          <a:p>
            <a:pPr marL="342900" lvl="0" indent="-342900">
              <a:spcBef>
                <a:spcPts val="1000"/>
              </a:spcBef>
              <a:spcAft>
                <a:spcPts val="0"/>
              </a:spcAft>
              <a:buClr>
                <a:srgbClr val="70AD47"/>
              </a:buClr>
              <a:buFont typeface="Symbol" panose="05050102010706020507" pitchFamily="18" charset="2"/>
              <a:buChar char=""/>
            </a:pPr>
            <a:r>
              <a:rPr lang="en-US" dirty="0" smtClean="0">
                <a:solidFill>
                  <a:srgbClr val="000000"/>
                </a:solidFill>
                <a:effectLst/>
                <a:ea typeface="Times New Roman" panose="02020603050405020304" pitchFamily="18" charset="0"/>
              </a:rPr>
              <a:t>As children age, the risk of open water drowning rises. In fact, in 2019, 70% of the children ages 15-19 who drowned, did so in natural or open waters.</a:t>
            </a:r>
            <a:endParaRPr lang="en-US" dirty="0" smtClean="0">
              <a:solidFill>
                <a:srgbClr val="000000"/>
              </a:solidFill>
              <a:effectLst/>
            </a:endParaRPr>
          </a:p>
          <a:p>
            <a:pPr marL="342900" lvl="0" indent="-342900">
              <a:spcBef>
                <a:spcPts val="1000"/>
              </a:spcBef>
              <a:spcAft>
                <a:spcPts val="0"/>
              </a:spcAft>
              <a:buClr>
                <a:srgbClr val="70AD47"/>
              </a:buClr>
              <a:buFont typeface="Symbol" panose="05050102010706020507" pitchFamily="18" charset="2"/>
              <a:buChar char=""/>
            </a:pPr>
            <a:r>
              <a:rPr lang="en-US" dirty="0" smtClean="0">
                <a:solidFill>
                  <a:srgbClr val="000000"/>
                </a:solidFill>
                <a:effectLst/>
                <a:ea typeface="Times New Roman" panose="02020603050405020304" pitchFamily="18" charset="0"/>
              </a:rPr>
              <a:t>Males are at the greatest risk of fatal drowning. The natural water fatal drowning rate is more than four times higher for boys compared to girls.</a:t>
            </a:r>
            <a:endParaRPr lang="en-US" dirty="0" smtClean="0">
              <a:solidFill>
                <a:srgbClr val="000000"/>
              </a:solidFill>
              <a:effectLst/>
            </a:endParaRPr>
          </a:p>
          <a:p>
            <a:pPr marL="342900" lvl="0" indent="-342900">
              <a:spcBef>
                <a:spcPts val="1000"/>
              </a:spcBef>
              <a:spcAft>
                <a:spcPts val="0"/>
              </a:spcAft>
              <a:buClr>
                <a:srgbClr val="70AD47"/>
              </a:buClr>
              <a:buFont typeface="Symbol" panose="05050102010706020507" pitchFamily="18" charset="2"/>
              <a:buChar char=""/>
            </a:pPr>
            <a:r>
              <a:rPr lang="en-US" dirty="0" smtClean="0">
                <a:solidFill>
                  <a:srgbClr val="000000"/>
                </a:solidFill>
                <a:effectLst/>
                <a:ea typeface="Times New Roman" panose="02020603050405020304" pitchFamily="18" charset="0"/>
              </a:rPr>
              <a:t>Drowning remains a leading cause of death for children with autism and accounts for approximately 90 percent of deaths associated with elopement (wandering) by those age 14 and younger.</a:t>
            </a:r>
            <a:endParaRPr lang="en-US" dirty="0" smtClean="0">
              <a:solidFill>
                <a:srgbClr val="000000"/>
              </a:solidFill>
              <a:effectLst/>
            </a:endParaRPr>
          </a:p>
        </p:txBody>
      </p:sp>
    </p:spTree>
    <p:extLst>
      <p:ext uri="{BB962C8B-B14F-4D97-AF65-F5344CB8AC3E}">
        <p14:creationId xmlns:p14="http://schemas.microsoft.com/office/powerpoint/2010/main" val="3579390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spcBef>
                <a:spcPts val="1000"/>
              </a:spcBef>
              <a:spcAft>
                <a:spcPts val="0"/>
              </a:spcAft>
              <a:buClr>
                <a:srgbClr val="70AD47"/>
              </a:buClr>
              <a:buFont typeface="Symbol" panose="05050102010706020507" pitchFamily="18" charset="2"/>
              <a:buChar char=""/>
            </a:pPr>
            <a:r>
              <a:rPr lang="en-US" dirty="0" smtClean="0">
                <a:solidFill>
                  <a:srgbClr val="000000"/>
                </a:solidFill>
                <a:effectLst/>
                <a:ea typeface="Times New Roman" panose="02020603050405020304" pitchFamily="18" charset="0"/>
              </a:rPr>
              <a:t>Drowning is the second leading cause of unintentional injury related death among Sacramento County children ages 0-17, following only motor vehicle traffic (CDPH </a:t>
            </a:r>
            <a:r>
              <a:rPr lang="en-US" dirty="0" err="1" smtClean="0">
                <a:solidFill>
                  <a:srgbClr val="000000"/>
                </a:solidFill>
                <a:effectLst/>
                <a:ea typeface="Times New Roman" panose="02020603050405020304" pitchFamily="18" charset="0"/>
              </a:rPr>
              <a:t>EpiCenter</a:t>
            </a:r>
            <a:r>
              <a:rPr lang="en-US" dirty="0" smtClean="0">
                <a:solidFill>
                  <a:srgbClr val="000000"/>
                </a:solidFill>
                <a:effectLst/>
                <a:ea typeface="Times New Roman" panose="02020603050405020304" pitchFamily="18" charset="0"/>
              </a:rPr>
              <a:t>, 2010-2019).</a:t>
            </a:r>
            <a:endParaRPr lang="en-US" dirty="0" smtClean="0">
              <a:solidFill>
                <a:srgbClr val="000000"/>
              </a:solidFill>
              <a:effectLst/>
            </a:endParaRPr>
          </a:p>
          <a:p>
            <a:pPr marL="342900" lvl="0" indent="-342900">
              <a:spcBef>
                <a:spcPts val="1000"/>
              </a:spcBef>
              <a:spcAft>
                <a:spcPts val="0"/>
              </a:spcAft>
              <a:buClr>
                <a:srgbClr val="70AD47"/>
              </a:buClr>
              <a:buFont typeface="Symbol" panose="05050102010706020507" pitchFamily="18" charset="2"/>
              <a:buChar char=""/>
            </a:pPr>
            <a:r>
              <a:rPr lang="en-US" dirty="0" smtClean="0">
                <a:solidFill>
                  <a:srgbClr val="000000"/>
                </a:solidFill>
                <a:effectLst/>
                <a:ea typeface="Times New Roman" panose="02020603050405020304" pitchFamily="18" charset="0"/>
              </a:rPr>
              <a:t>The Sacramento County Child Death Review Team reports that 50 children ages 0-17 died due to drowning from 2007-2016. 16 of those children died in open water.</a:t>
            </a:r>
          </a:p>
          <a:p>
            <a:pPr marL="342900" lvl="0" indent="-342900">
              <a:spcBef>
                <a:spcPts val="1000"/>
              </a:spcBef>
              <a:spcAft>
                <a:spcPts val="0"/>
              </a:spcAft>
              <a:buClr>
                <a:srgbClr val="70AD47"/>
              </a:buClr>
              <a:buFont typeface="Symbol" panose="05050102010706020507" pitchFamily="18" charset="2"/>
              <a:buChar char=""/>
            </a:pPr>
            <a:r>
              <a:rPr lang="en-US" dirty="0" smtClean="0">
                <a:solidFill>
                  <a:srgbClr val="000000"/>
                </a:solidFill>
                <a:effectLst/>
                <a:ea typeface="Times New Roman" panose="02020603050405020304" pitchFamily="18" charset="0"/>
              </a:rPr>
              <a:t>Our drowning death statistics follow national trends, with younger children drowning in backyard pools more often, and older children typically drowning in open water.</a:t>
            </a:r>
            <a:endParaRPr lang="en-US" dirty="0" smtClean="0">
              <a:solidFill>
                <a:srgbClr val="000000"/>
              </a:solidFill>
              <a:effectLst/>
            </a:endParaRPr>
          </a:p>
          <a:p>
            <a:endParaRPr lang="en-US" dirty="0"/>
          </a:p>
        </p:txBody>
      </p:sp>
    </p:spTree>
    <p:extLst>
      <p:ext uri="{BB962C8B-B14F-4D97-AF65-F5344CB8AC3E}">
        <p14:creationId xmlns:p14="http://schemas.microsoft.com/office/powerpoint/2010/main" val="31749668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Shape 201"/>
          <p:cNvSpPr>
            <a:spLocks noGrp="1" noRot="1" noChangeAspect="1"/>
          </p:cNvSpPr>
          <p:nvPr>
            <p:ph type="sldImg"/>
          </p:nvPr>
        </p:nvSpPr>
        <p:spPr>
          <a:xfrm>
            <a:off x="395288" y="692150"/>
            <a:ext cx="6159500" cy="3463925"/>
          </a:xfrm>
          <a:prstGeom prst="rect">
            <a:avLst/>
          </a:prstGeom>
        </p:spPr>
        <p:txBody>
          <a:bodyPr/>
          <a:lstStyle/>
          <a:p>
            <a:pPr lvl="0"/>
            <a:endParaRPr/>
          </a:p>
        </p:txBody>
      </p:sp>
      <p:sp>
        <p:nvSpPr>
          <p:cNvPr id="202" name="Shape 202"/>
          <p:cNvSpPr>
            <a:spLocks noGrp="1"/>
          </p:cNvSpPr>
          <p:nvPr>
            <p:ph type="body" sz="quarter" idx="1"/>
          </p:nvPr>
        </p:nvSpPr>
        <p:spPr>
          <a:prstGeom prst="rect">
            <a:avLst/>
          </a:prstGeom>
        </p:spPr>
        <p:txBody>
          <a:bodyPr/>
          <a:lstStyle/>
          <a:p>
            <a:pPr lvl="0" defTabSz="914400">
              <a:lnSpc>
                <a:spcPct val="100000"/>
              </a:lnSpc>
              <a:defRPr sz="1800"/>
            </a:pPr>
            <a:r>
              <a:rPr lang="en-US" sz="1200" dirty="0" smtClean="0">
                <a:latin typeface="Calibri"/>
                <a:ea typeface="Calibri"/>
                <a:cs typeface="Calibri"/>
                <a:sym typeface="Calibri"/>
              </a:rPr>
              <a:t>10 Tips provided by the California Department of Parks,</a:t>
            </a:r>
            <a:r>
              <a:rPr lang="en-US" sz="1200" baseline="0" dirty="0" smtClean="0">
                <a:latin typeface="Calibri"/>
                <a:ea typeface="Calibri"/>
                <a:cs typeface="Calibri"/>
                <a:sym typeface="Calibri"/>
              </a:rPr>
              <a:t> Division of Boating and Waterways</a:t>
            </a:r>
            <a:endParaRPr sz="1200" dirty="0">
              <a:latin typeface="Calibri"/>
              <a:ea typeface="Calibri"/>
              <a:cs typeface="Calibri"/>
              <a:sym typeface="Calibri"/>
            </a:endParaRPr>
          </a:p>
        </p:txBody>
      </p:sp>
    </p:spTree>
    <p:extLst>
      <p:ext uri="{BB962C8B-B14F-4D97-AF65-F5344CB8AC3E}">
        <p14:creationId xmlns:p14="http://schemas.microsoft.com/office/powerpoint/2010/main" val="4619801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spcBef>
                <a:spcPts val="0"/>
              </a:spcBef>
              <a:spcAft>
                <a:spcPts val="0"/>
              </a:spcAft>
              <a:buFont typeface="Courier New" panose="02070309020205020404" pitchFamily="49" charset="0"/>
              <a:buChar char="o"/>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Everyone should learn how to swim; it is a skill that can save your life</a:t>
            </a:r>
          </a:p>
          <a:p>
            <a:pPr marL="742950" marR="0" lvl="1" indent="-285750">
              <a:spcBef>
                <a:spcPts val="0"/>
              </a:spcBef>
              <a:spcAft>
                <a:spcPts val="0"/>
              </a:spcAft>
              <a:buFont typeface="Courier New" panose="02070309020205020404" pitchFamily="49" charset="0"/>
              <a:buChar char="o"/>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Every child is different, so enroll children in swim lessons when they are ready – consider their age, development and how often they are around water.</a:t>
            </a:r>
          </a:p>
          <a:p>
            <a:pPr marL="742950" marR="0" lvl="1" indent="-285750">
              <a:spcBef>
                <a:spcPts val="0"/>
              </a:spcBef>
              <a:spcAft>
                <a:spcPts val="0"/>
              </a:spcAft>
              <a:buFont typeface="Courier New" panose="02070309020205020404" pitchFamily="49" charset="0"/>
              <a:buChar char="o"/>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Make sure kids learn water survival skills. Children should be able to do these five things:</a:t>
            </a:r>
          </a:p>
          <a:p>
            <a:pPr marL="1143000" marR="0" lvl="2" indent="-228600">
              <a:spcBef>
                <a:spcPts val="0"/>
              </a:spcBef>
              <a:spcAft>
                <a:spcPts val="0"/>
              </a:spcAft>
              <a:buFont typeface="Wingdings" panose="05000000000000000000" pitchFamily="2" charset="2"/>
              <a:buChar char=""/>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1. Step or jump into water over their head and return to the surface.</a:t>
            </a:r>
          </a:p>
          <a:p>
            <a:pPr marL="1143000" marR="0" lvl="2" indent="-228600">
              <a:spcBef>
                <a:spcPts val="0"/>
              </a:spcBef>
              <a:spcAft>
                <a:spcPts val="0"/>
              </a:spcAft>
              <a:buFont typeface="Wingdings" panose="05000000000000000000" pitchFamily="2" charset="2"/>
              <a:buChar char=""/>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2. Turn around in the water and orient to safety.</a:t>
            </a:r>
          </a:p>
          <a:p>
            <a:pPr marL="1143000" marR="0" lvl="2" indent="-228600">
              <a:spcBef>
                <a:spcPts val="0"/>
              </a:spcBef>
              <a:spcAft>
                <a:spcPts val="0"/>
              </a:spcAft>
              <a:buFont typeface="Wingdings" panose="05000000000000000000" pitchFamily="2" charset="2"/>
              <a:buChar char=""/>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3. Float or tread water.</a:t>
            </a:r>
          </a:p>
          <a:p>
            <a:pPr marL="1143000" marR="0" lvl="2" indent="-228600">
              <a:spcBef>
                <a:spcPts val="0"/>
              </a:spcBef>
              <a:spcAft>
                <a:spcPts val="0"/>
              </a:spcAft>
              <a:buFont typeface="Wingdings" panose="05000000000000000000" pitchFamily="2" charset="2"/>
              <a:buChar char=""/>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4. Combine breathing with forward movement in the water.</a:t>
            </a:r>
          </a:p>
          <a:p>
            <a:pPr marL="1143000" marR="0" lvl="2" indent="-228600">
              <a:spcBef>
                <a:spcPts val="0"/>
              </a:spcBef>
              <a:spcAft>
                <a:spcPts val="0"/>
              </a:spcAft>
              <a:buFont typeface="Wingdings" panose="05000000000000000000" pitchFamily="2" charset="2"/>
              <a:buChar char=""/>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5. Exit the water.</a:t>
            </a:r>
          </a:p>
          <a:p>
            <a:pPr marL="742950" marR="0" lvl="1" indent="-285750">
              <a:spcBef>
                <a:spcPts val="0"/>
              </a:spcBef>
              <a:spcAft>
                <a:spcPts val="0"/>
              </a:spcAft>
              <a:buFont typeface="Courier New" panose="02070309020205020404" pitchFamily="49" charset="0"/>
              <a:buChar char="o"/>
            </a:pPr>
            <a:r>
              <a:rPr lang="en-US" sz="2400" dirty="0" smtClean="0">
                <a:effectLst/>
                <a:latin typeface="Calibri" panose="020F0502020204030204" pitchFamily="34" charset="0"/>
                <a:ea typeface="Calibri" panose="020F0502020204030204" pitchFamily="34" charset="0"/>
                <a:cs typeface="Times New Roman" panose="02020603050405020304" pitchFamily="18" charset="0"/>
              </a:rPr>
              <a:t>Teach children that swimming in open water is different from swimming in a pool. Know the hidden hazards of open water such as limited visibility, sudden drop-offs, uneven surfaces, currents and undertow.</a:t>
            </a:r>
          </a:p>
        </p:txBody>
      </p:sp>
    </p:spTree>
    <p:extLst>
      <p:ext uri="{BB962C8B-B14F-4D97-AF65-F5344CB8AC3E}">
        <p14:creationId xmlns:p14="http://schemas.microsoft.com/office/powerpoint/2010/main" val="12518050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defTabSz="457200" eaLnBrk="1" fontAlgn="auto" latinLnBrk="0" hangingPunct="1">
              <a:lnSpc>
                <a:spcPct val="125000"/>
              </a:lnSpc>
              <a:spcBef>
                <a:spcPts val="0"/>
              </a:spcBef>
              <a:spcAft>
                <a:spcPts val="0"/>
              </a:spcAft>
              <a:buClrTx/>
              <a:buSzTx/>
              <a:buFont typeface="Courier New" panose="02070309020205020404" pitchFamily="49" charset="0"/>
              <a:buChar char="o"/>
              <a:tabLst/>
              <a:defRPr/>
            </a:pPr>
            <a:r>
              <a:rPr kumimoji="0" lang="en-US" sz="2400" b="0" i="0" u="none" strike="noStrike" kern="0" cap="none" spc="0" normalizeH="0" baseline="0" noProof="0" dirty="0" smtClean="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venir Roman"/>
              </a:rPr>
              <a:t>Swim where there is a lifeguard.</a:t>
            </a:r>
          </a:p>
          <a:p>
            <a:pPr marL="1143000" marR="0" lvl="2" indent="-228600" defTabSz="457200" eaLnBrk="1" fontAlgn="auto" latinLnBrk="0" hangingPunct="1">
              <a:lnSpc>
                <a:spcPct val="125000"/>
              </a:lnSpc>
              <a:spcBef>
                <a:spcPts val="0"/>
              </a:spcBef>
              <a:spcAft>
                <a:spcPts val="0"/>
              </a:spcAft>
              <a:buClrTx/>
              <a:buSzTx/>
              <a:buFont typeface="Wingdings" panose="05000000000000000000" pitchFamily="2" charset="2"/>
              <a:buChar char=""/>
              <a:tabLst/>
              <a:defRPr/>
            </a:pPr>
            <a:r>
              <a:rPr kumimoji="0" lang="en-US" sz="2400" b="0" i="0" u="none" strike="noStrike" kern="0" cap="none" spc="0" normalizeH="0" baseline="0" noProof="0" dirty="0" smtClean="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venir Roman"/>
              </a:rPr>
              <a:t>Even when a lifeguard is on duty, you are responsible for watching your child.</a:t>
            </a:r>
          </a:p>
          <a:p>
            <a:pPr marL="1143000" marR="0" lvl="2" indent="-228600" defTabSz="457200" eaLnBrk="1" fontAlgn="auto" latinLnBrk="0" hangingPunct="1">
              <a:lnSpc>
                <a:spcPct val="125000"/>
              </a:lnSpc>
              <a:spcBef>
                <a:spcPts val="0"/>
              </a:spcBef>
              <a:spcAft>
                <a:spcPts val="0"/>
              </a:spcAft>
              <a:buClrTx/>
              <a:buSzTx/>
              <a:buFont typeface="Wingdings" panose="05000000000000000000" pitchFamily="2" charset="2"/>
              <a:buChar char=""/>
              <a:tabLst/>
              <a:defRPr/>
            </a:pPr>
            <a:r>
              <a:rPr kumimoji="0" lang="en-US" sz="2400" b="0" i="0" u="none" strike="noStrike" kern="0" cap="none" spc="0" normalizeH="0" baseline="0" noProof="0" dirty="0" smtClean="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venir Roman"/>
              </a:rPr>
              <a:t>Always obey the lifeguard or responsible adult. You may not know there is a hazard nearby, listen to the lifeguard, it will save your life.</a:t>
            </a:r>
          </a:p>
          <a:p>
            <a:pPr marL="742950" marR="0" lvl="1" indent="-285750" defTabSz="457200" eaLnBrk="1" fontAlgn="auto" latinLnBrk="0" hangingPunct="1">
              <a:lnSpc>
                <a:spcPct val="125000"/>
              </a:lnSpc>
              <a:spcBef>
                <a:spcPts val="0"/>
              </a:spcBef>
              <a:spcAft>
                <a:spcPts val="0"/>
              </a:spcAft>
              <a:buClrTx/>
              <a:buSzTx/>
              <a:buFont typeface="Courier New" panose="02070309020205020404" pitchFamily="49" charset="0"/>
              <a:buChar char="o"/>
              <a:tabLst/>
              <a:defRPr/>
            </a:pPr>
            <a:r>
              <a:rPr kumimoji="0" lang="en-US" sz="2400" b="0" i="0" u="none" strike="noStrike" kern="0" cap="none" spc="0" normalizeH="0" baseline="0" noProof="0" dirty="0" smtClean="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venir Roman"/>
              </a:rPr>
              <a:t>Swim in a designated area reserved for swimmers. These areas are considered “safer” because there are less hazards, and the depth is known.</a:t>
            </a:r>
          </a:p>
          <a:p>
            <a:pPr marL="742950" marR="0" lvl="1" indent="-285750" defTabSz="457200" eaLnBrk="1" fontAlgn="auto" latinLnBrk="0" hangingPunct="1">
              <a:lnSpc>
                <a:spcPct val="125000"/>
              </a:lnSpc>
              <a:spcBef>
                <a:spcPts val="0"/>
              </a:spcBef>
              <a:spcAft>
                <a:spcPts val="0"/>
              </a:spcAft>
              <a:buClrTx/>
              <a:buSzTx/>
              <a:buFont typeface="Courier New" panose="02070309020205020404" pitchFamily="49" charset="0"/>
              <a:buChar char="o"/>
              <a:tabLst/>
              <a:defRPr/>
            </a:pPr>
            <a:r>
              <a:rPr kumimoji="0" lang="en-US" sz="2400" b="0" i="0" u="none" strike="noStrike" kern="0" cap="none" spc="0" normalizeH="0" baseline="0" noProof="0" dirty="0" smtClean="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venir Roman"/>
              </a:rPr>
              <a:t>Swim with an adult or a buddy who knows how to swim</a:t>
            </a:r>
          </a:p>
          <a:p>
            <a:pPr marL="742950" marR="0" lvl="1" indent="-285750" defTabSz="457200" eaLnBrk="1" fontAlgn="auto" latinLnBrk="0" hangingPunct="1">
              <a:lnSpc>
                <a:spcPct val="125000"/>
              </a:lnSpc>
              <a:spcBef>
                <a:spcPts val="0"/>
              </a:spcBef>
              <a:spcAft>
                <a:spcPts val="0"/>
              </a:spcAft>
              <a:buClrTx/>
              <a:buSzTx/>
              <a:buFont typeface="Courier New" panose="02070309020205020404" pitchFamily="49" charset="0"/>
              <a:buChar char="o"/>
              <a:tabLst/>
              <a:defRPr/>
            </a:pPr>
            <a:r>
              <a:rPr kumimoji="0" lang="en-US" sz="2400" b="0" i="0" u="none" strike="noStrike" kern="0" cap="none" spc="0" normalizeH="0" baseline="0" noProof="0" dirty="0" smtClean="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venir Roman"/>
              </a:rPr>
              <a:t>Install, inspect, and always use barriers between children and the water. With pools, this often means pool fences or covers. If your home or vacation home is near open water, this can mean using door locks and alarms, backyard fencing, fence gates that swing shut with a self-closing latch, and respecting signs and fences near public waterways.</a:t>
            </a:r>
          </a:p>
          <a:p>
            <a:pPr marL="742950" marR="0" lvl="1" indent="-285750" defTabSz="457200" eaLnBrk="1" fontAlgn="auto" latinLnBrk="0" hangingPunct="1">
              <a:lnSpc>
                <a:spcPct val="125000"/>
              </a:lnSpc>
              <a:spcBef>
                <a:spcPts val="0"/>
              </a:spcBef>
              <a:spcAft>
                <a:spcPts val="0"/>
              </a:spcAft>
              <a:buClrTx/>
              <a:buSzTx/>
              <a:buFont typeface="Courier New" panose="02070309020205020404" pitchFamily="49" charset="0"/>
              <a:buChar char="o"/>
              <a:tabLst/>
              <a:defRPr/>
            </a:pPr>
            <a:r>
              <a:rPr kumimoji="0" lang="en-US" sz="2400" b="0" i="0" u="none" strike="noStrike" kern="0" cap="none" spc="0" normalizeH="0" baseline="0" noProof="0" dirty="0" smtClean="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venir Roman"/>
              </a:rPr>
              <a:t>More on Water Watchers on next slide!</a:t>
            </a:r>
          </a:p>
          <a:p>
            <a:pPr marL="457200" marR="0" lvl="1" indent="0" defTabSz="457200" eaLnBrk="1" fontAlgn="auto" latinLnBrk="0" hangingPunct="1">
              <a:lnSpc>
                <a:spcPct val="125000"/>
              </a:lnSpc>
              <a:spcBef>
                <a:spcPts val="0"/>
              </a:spcBef>
              <a:spcAft>
                <a:spcPts val="0"/>
              </a:spcAft>
              <a:buClrTx/>
              <a:buSzTx/>
              <a:buFont typeface="Courier New" panose="02070309020205020404" pitchFamily="49" charset="0"/>
              <a:buNone/>
              <a:tabLst/>
              <a:defRPr/>
            </a:pPr>
            <a:endParaRPr kumimoji="0" lang="en-US" sz="2400" b="0" i="0" u="none" strike="noStrike" kern="0" cap="none" spc="0" normalizeH="0" baseline="0" noProof="0" dirty="0" smtClean="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venir Roman"/>
            </a:endParaRPr>
          </a:p>
          <a:p>
            <a:pPr marL="742950" marR="0" lvl="1" indent="-285750" defTabSz="457200" eaLnBrk="1" fontAlgn="auto" latinLnBrk="0" hangingPunct="1">
              <a:lnSpc>
                <a:spcPct val="125000"/>
              </a:lnSpc>
              <a:spcBef>
                <a:spcPts val="0"/>
              </a:spcBef>
              <a:spcAft>
                <a:spcPts val="0"/>
              </a:spcAft>
              <a:buClrTx/>
              <a:buSzTx/>
              <a:buFont typeface="Courier New" panose="02070309020205020404" pitchFamily="49" charset="0"/>
              <a:buChar char="o"/>
              <a:tabLst/>
              <a:defRPr/>
            </a:pPr>
            <a:endParaRPr kumimoji="0" lang="en-US" sz="2400" b="0" i="0" u="none" strike="noStrike" kern="0" cap="none" spc="0" normalizeH="0" baseline="0" noProof="0" dirty="0" smtClean="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venir Roman"/>
            </a:endParaRPr>
          </a:p>
          <a:p>
            <a:pPr marL="742950" marR="0" lvl="1" indent="-285750" defTabSz="457200" eaLnBrk="1" fontAlgn="auto" latinLnBrk="0" hangingPunct="1">
              <a:lnSpc>
                <a:spcPct val="125000"/>
              </a:lnSpc>
              <a:spcBef>
                <a:spcPts val="0"/>
              </a:spcBef>
              <a:spcAft>
                <a:spcPts val="0"/>
              </a:spcAft>
              <a:buClrTx/>
              <a:buSzTx/>
              <a:buFont typeface="Courier New" panose="02070309020205020404" pitchFamily="49" charset="0"/>
              <a:buChar char="o"/>
              <a:tabLst/>
              <a:defRPr/>
            </a:pPr>
            <a:r>
              <a:rPr kumimoji="0" lang="en-US" sz="2400" b="0" i="0" u="none" strike="noStrike" kern="0" cap="none" spc="0" normalizeH="0" baseline="0" noProof="0" dirty="0" smtClean="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venir Roman"/>
              </a:rPr>
              <a:t>Be aware of big waves and tides.</a:t>
            </a:r>
          </a:p>
          <a:p>
            <a:pPr marL="1143000" marR="0" lvl="2" indent="-228600" defTabSz="457200" eaLnBrk="1" fontAlgn="auto" latinLnBrk="0" hangingPunct="1">
              <a:lnSpc>
                <a:spcPct val="125000"/>
              </a:lnSpc>
              <a:spcBef>
                <a:spcPts val="0"/>
              </a:spcBef>
              <a:spcAft>
                <a:spcPts val="0"/>
              </a:spcAft>
              <a:buClrTx/>
              <a:buSzTx/>
              <a:buFont typeface="Wingdings" panose="05000000000000000000" pitchFamily="2" charset="2"/>
              <a:buChar char=""/>
              <a:tabLst/>
              <a:defRPr/>
            </a:pPr>
            <a:r>
              <a:rPr kumimoji="0" lang="en-US" sz="2400" b="0" i="0" u="none" strike="noStrike" kern="0" cap="none" spc="0" normalizeH="0" baseline="0" noProof="0" dirty="0" smtClean="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venir Roman"/>
              </a:rPr>
              <a:t>Big waves can knock the strongest person off their feet, never turn your back on the ocean and stay away from the water’s edge if you can’t swim and you are fully clothed.</a:t>
            </a:r>
          </a:p>
          <a:p>
            <a:pPr marL="1143000" marR="0" lvl="2" indent="-228600" defTabSz="457200" eaLnBrk="1" fontAlgn="auto" latinLnBrk="0" hangingPunct="1">
              <a:lnSpc>
                <a:spcPct val="125000"/>
              </a:lnSpc>
              <a:spcBef>
                <a:spcPts val="0"/>
              </a:spcBef>
              <a:spcAft>
                <a:spcPts val="0"/>
              </a:spcAft>
              <a:buClrTx/>
              <a:buSzTx/>
              <a:buFont typeface="Wingdings" panose="05000000000000000000" pitchFamily="2" charset="2"/>
              <a:buChar char=""/>
              <a:tabLst/>
              <a:defRPr/>
            </a:pPr>
            <a:r>
              <a:rPr kumimoji="0" lang="en-US" sz="2400" b="0" i="0" u="none" strike="noStrike" kern="0" cap="none" spc="0" normalizeH="0" baseline="0" noProof="0" dirty="0" smtClean="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venir Roman"/>
              </a:rPr>
              <a:t>Be aware that tides can change throughout the day</a:t>
            </a:r>
          </a:p>
          <a:p>
            <a:pPr marL="742950" marR="0" lvl="1" indent="-285750" defTabSz="457200" eaLnBrk="1" fontAlgn="auto" latinLnBrk="0" hangingPunct="1">
              <a:lnSpc>
                <a:spcPct val="125000"/>
              </a:lnSpc>
              <a:spcBef>
                <a:spcPts val="0"/>
              </a:spcBef>
              <a:spcAft>
                <a:spcPts val="0"/>
              </a:spcAft>
              <a:buClrTx/>
              <a:buSzTx/>
              <a:buFont typeface="Courier New" panose="02070309020205020404" pitchFamily="49" charset="0"/>
              <a:buChar char="o"/>
              <a:tabLst/>
              <a:defRPr/>
            </a:pPr>
            <a:r>
              <a:rPr kumimoji="0" lang="en-US" sz="2400" b="0" i="0" u="none" strike="noStrike" kern="0" cap="none" spc="0" normalizeH="0" baseline="0" noProof="0" dirty="0" smtClean="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venir Roman"/>
              </a:rPr>
              <a:t>Wear sunscreen - Spending all day at the river can give you a painful sunburn. Be sure to wear SPF 15 or better and reapply frequently.</a:t>
            </a:r>
          </a:p>
          <a:p>
            <a:pPr marL="742950" marR="0" lvl="1" indent="-285750" defTabSz="457200" eaLnBrk="1" fontAlgn="auto" latinLnBrk="0" hangingPunct="1">
              <a:lnSpc>
                <a:spcPct val="125000"/>
              </a:lnSpc>
              <a:spcBef>
                <a:spcPts val="0"/>
              </a:spcBef>
              <a:spcAft>
                <a:spcPts val="0"/>
              </a:spcAft>
              <a:buClrTx/>
              <a:buSzTx/>
              <a:buFont typeface="Courier New" panose="02070309020205020404" pitchFamily="49" charset="0"/>
              <a:buChar char="o"/>
              <a:tabLst/>
              <a:defRPr/>
            </a:pPr>
            <a:r>
              <a:rPr kumimoji="0" lang="en-US" sz="2400" b="0" i="0" u="none" strike="noStrike" kern="0" cap="none" spc="0" normalizeH="0" baseline="0" noProof="0" dirty="0" smtClean="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venir Roman"/>
              </a:rPr>
              <a:t>Don't get too tired! - People, especially children, can make unsafe choices when they are too tired.</a:t>
            </a:r>
          </a:p>
          <a:p>
            <a:pPr marL="742950" marR="0" lvl="1" indent="-285750" defTabSz="457200" eaLnBrk="1" fontAlgn="auto" latinLnBrk="0" hangingPunct="1">
              <a:lnSpc>
                <a:spcPct val="125000"/>
              </a:lnSpc>
              <a:spcBef>
                <a:spcPts val="0"/>
              </a:spcBef>
              <a:spcAft>
                <a:spcPts val="0"/>
              </a:spcAft>
              <a:buClrTx/>
              <a:buSzTx/>
              <a:buFont typeface="Courier New" panose="02070309020205020404" pitchFamily="49" charset="0"/>
              <a:buChar char="o"/>
              <a:tabLst/>
              <a:defRPr/>
            </a:pPr>
            <a:r>
              <a:rPr kumimoji="0" lang="en-US" sz="2400" b="0" i="0" u="none" strike="noStrike" kern="0" cap="none" spc="0" normalizeH="0" baseline="0" noProof="0" dirty="0" smtClean="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venir Roman"/>
              </a:rPr>
              <a:t>Stay hydrated.</a:t>
            </a:r>
          </a:p>
          <a:p>
            <a:pPr marL="742950" marR="0" lvl="1" indent="-285750" defTabSz="457200" eaLnBrk="1" fontAlgn="auto" latinLnBrk="0" hangingPunct="1">
              <a:lnSpc>
                <a:spcPct val="125000"/>
              </a:lnSpc>
              <a:spcBef>
                <a:spcPts val="0"/>
              </a:spcBef>
              <a:spcAft>
                <a:spcPts val="0"/>
              </a:spcAft>
              <a:buClrTx/>
              <a:buSzTx/>
              <a:buFont typeface="Courier New" panose="02070309020205020404" pitchFamily="49" charset="0"/>
              <a:buChar char="o"/>
              <a:tabLst/>
              <a:defRPr/>
            </a:pPr>
            <a:r>
              <a:rPr kumimoji="0" lang="en-US" sz="2400" b="0" i="0" u="none" strike="noStrike" kern="0" cap="none" spc="0" normalizeH="0" baseline="0" noProof="0" dirty="0" smtClean="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venir Roman"/>
              </a:rPr>
              <a:t>Watch out for hypothermia - If you experience excessive shivering or fatigue, get out of the water at once.</a:t>
            </a:r>
            <a:endParaRPr kumimoji="0" lang="en-US" sz="2800" b="0" i="0" u="none" strike="noStrike" kern="0" cap="none" spc="0" normalizeH="0" baseline="0" noProof="0" dirty="0" smtClean="0">
              <a:ln>
                <a:noFill/>
              </a:ln>
              <a:solidFill>
                <a:sysClr val="windowText" lastClr="000000"/>
              </a:solidFill>
              <a:effectLst/>
              <a:uLnTx/>
              <a:uFillTx/>
              <a:latin typeface="Calibri" panose="020F0502020204030204" pitchFamily="34" charset="0"/>
              <a:cs typeface="Calibri" panose="020F0502020204030204" pitchFamily="34" charset="0"/>
              <a:sym typeface="Avenir Roman"/>
            </a:endParaRPr>
          </a:p>
          <a:p>
            <a:endParaRPr lang="en-US" dirty="0"/>
          </a:p>
        </p:txBody>
      </p:sp>
    </p:spTree>
    <p:extLst>
      <p:ext uri="{BB962C8B-B14F-4D97-AF65-F5344CB8AC3E}">
        <p14:creationId xmlns:p14="http://schemas.microsoft.com/office/powerpoint/2010/main" val="16521459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defTabSz="457200" eaLnBrk="1" fontAlgn="auto" latinLnBrk="0" hangingPunct="1">
              <a:lnSpc>
                <a:spcPct val="125000"/>
              </a:lnSpc>
              <a:spcBef>
                <a:spcPts val="0"/>
              </a:spcBef>
              <a:spcAft>
                <a:spcPts val="0"/>
              </a:spcAft>
              <a:buClrTx/>
              <a:buSzTx/>
              <a:buFont typeface="Courier New" panose="02070309020205020404" pitchFamily="49" charset="0"/>
              <a:buChar char="o"/>
              <a:tabLst/>
              <a:defRPr/>
            </a:pPr>
            <a:r>
              <a:rPr kumimoji="0" lang="en-US" sz="2400" b="0" i="0" u="none" strike="noStrike" kern="0" cap="none" spc="0" normalizeH="0" baseline="0" noProof="0" dirty="0" smtClean="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venir Roman"/>
              </a:rPr>
              <a:t>Watch kids when they are in or around water, without being distracted. Keep young children and weak swimmers within arm’s reach of an adult.</a:t>
            </a:r>
          </a:p>
          <a:p>
            <a:pPr marL="742950" marR="0" lvl="1" indent="-285750" defTabSz="457200" eaLnBrk="1" fontAlgn="auto" latinLnBrk="0" hangingPunct="1">
              <a:lnSpc>
                <a:spcPct val="125000"/>
              </a:lnSpc>
              <a:spcBef>
                <a:spcPts val="0"/>
              </a:spcBef>
              <a:spcAft>
                <a:spcPts val="0"/>
              </a:spcAft>
              <a:buClrTx/>
              <a:buSzTx/>
              <a:buFont typeface="Courier New" panose="02070309020205020404" pitchFamily="49" charset="0"/>
              <a:buChar char="o"/>
              <a:tabLst/>
              <a:defRPr/>
            </a:pPr>
            <a:r>
              <a:rPr kumimoji="0" lang="en-US" sz="2400" b="0" i="0" u="none" strike="noStrike" kern="0" cap="none" spc="0" normalizeH="0" baseline="0" noProof="0" dirty="0" smtClean="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venir Roman"/>
              </a:rPr>
              <a:t>Make sure older children swim with a partner every time.</a:t>
            </a:r>
          </a:p>
          <a:p>
            <a:pPr marL="742950" marR="0" lvl="1" indent="-285750" defTabSz="457200" eaLnBrk="1" fontAlgn="auto" latinLnBrk="0" hangingPunct="1">
              <a:lnSpc>
                <a:spcPct val="125000"/>
              </a:lnSpc>
              <a:spcBef>
                <a:spcPts val="0"/>
              </a:spcBef>
              <a:spcAft>
                <a:spcPts val="0"/>
              </a:spcAft>
              <a:buClrTx/>
              <a:buSzTx/>
              <a:buFont typeface="Courier New" panose="02070309020205020404" pitchFamily="49" charset="0"/>
              <a:buChar char="o"/>
              <a:tabLst/>
              <a:defRPr/>
            </a:pPr>
            <a:r>
              <a:rPr kumimoji="0" lang="en-US" sz="2400" b="0" i="0" u="none" strike="noStrike" kern="0" cap="none" spc="0" normalizeH="0" baseline="0" noProof="0" dirty="0" smtClean="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venir Roman"/>
              </a:rPr>
              <a:t>Choose a Water Watcher. When there are several adults present, choose one to be responsible for watching children in or near the water for a certain period of time, such as 15 minutes. After 15 minutes, select another adult to be the Water Watcher.</a:t>
            </a:r>
          </a:p>
          <a:p>
            <a:pPr marL="742950" marR="0" lvl="1" indent="-285750" defTabSz="457200" eaLnBrk="1" fontAlgn="auto" latinLnBrk="0" hangingPunct="1">
              <a:lnSpc>
                <a:spcPct val="125000"/>
              </a:lnSpc>
              <a:spcBef>
                <a:spcPts val="0"/>
              </a:spcBef>
              <a:spcAft>
                <a:spcPts val="0"/>
              </a:spcAft>
              <a:buClrTx/>
              <a:buSzTx/>
              <a:buFont typeface="Courier New" panose="02070309020205020404" pitchFamily="49" charset="0"/>
              <a:buChar char="o"/>
              <a:tabLst/>
              <a:defRPr/>
            </a:pPr>
            <a:r>
              <a:rPr kumimoji="0" lang="en-US" sz="2400" b="0" i="0" u="none" strike="noStrike" kern="0" cap="none" spc="0" normalizeH="0" baseline="0" noProof="0" dirty="0" smtClean="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venir Roman"/>
              </a:rPr>
              <a:t>Water Watchers should face the water at all times and avoid distractions.</a:t>
            </a:r>
          </a:p>
          <a:p>
            <a:endParaRPr lang="en-US" dirty="0"/>
          </a:p>
        </p:txBody>
      </p:sp>
    </p:spTree>
    <p:extLst>
      <p:ext uri="{BB962C8B-B14F-4D97-AF65-F5344CB8AC3E}">
        <p14:creationId xmlns:p14="http://schemas.microsoft.com/office/powerpoint/2010/main" val="39774026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2">
    <p:spTree>
      <p:nvGrpSpPr>
        <p:cNvPr id="1" name=""/>
        <p:cNvGrpSpPr/>
        <p:nvPr/>
      </p:nvGrpSpPr>
      <p:grpSpPr>
        <a:xfrm>
          <a:off x="0" y="0"/>
          <a:ext cx="0" cy="0"/>
          <a:chOff x="0" y="0"/>
          <a:chExt cx="0" cy="0"/>
        </a:xfrm>
      </p:grpSpPr>
      <p:sp>
        <p:nvSpPr>
          <p:cNvPr id="39" name="Shape 195">
            <a:extLst>
              <a:ext uri="{FF2B5EF4-FFF2-40B4-BE49-F238E27FC236}">
                <a16:creationId xmlns="" xmlns:a16="http://schemas.microsoft.com/office/drawing/2014/main" id="{9575F158-7204-6F49-9640-593E346EBCC0}"/>
              </a:ext>
            </a:extLst>
          </p:cNvPr>
          <p:cNvSpPr/>
          <p:nvPr userDrawn="1"/>
        </p:nvSpPr>
        <p:spPr>
          <a:xfrm>
            <a:off x="4572000" y="0"/>
            <a:ext cx="4572000" cy="5143500"/>
          </a:xfrm>
          <a:prstGeom prst="rect">
            <a:avLst/>
          </a:prstGeom>
          <a:solidFill>
            <a:srgbClr val="0095DA"/>
          </a:solidFill>
          <a:ln w="12700">
            <a:miter lim="400000"/>
          </a:ln>
        </p:spPr>
        <p:txBody>
          <a:bodyPr lIns="0" tIns="0" rIns="0" bIns="0" anchor="ctr"/>
          <a:lstStyle/>
          <a:p>
            <a:pPr lvl="0" algn="ctr">
              <a:defRPr>
                <a:solidFill>
                  <a:srgbClr val="FFFFFF"/>
                </a:solidFill>
              </a:defRPr>
            </a:pPr>
            <a:endParaRPr/>
          </a:p>
        </p:txBody>
      </p:sp>
      <p:pic>
        <p:nvPicPr>
          <p:cNvPr id="40" name="Picture 39" descr="SYMBOL GRID-01.png">
            <a:extLst>
              <a:ext uri="{FF2B5EF4-FFF2-40B4-BE49-F238E27FC236}">
                <a16:creationId xmlns="" xmlns:a16="http://schemas.microsoft.com/office/drawing/2014/main" id="{84DB968C-E139-D043-AF15-B568DE3F44F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572000" y="122334"/>
            <a:ext cx="4745356" cy="5354817"/>
          </a:xfrm>
          <a:prstGeom prst="rect">
            <a:avLst/>
          </a:prstGeom>
        </p:spPr>
      </p:pic>
      <p:pic>
        <p:nvPicPr>
          <p:cNvPr id="41" name="image7.png">
            <a:extLst>
              <a:ext uri="{FF2B5EF4-FFF2-40B4-BE49-F238E27FC236}">
                <a16:creationId xmlns="" xmlns:a16="http://schemas.microsoft.com/office/drawing/2014/main" id="{982CC3E8-44CE-B945-BFC3-5E7F7AD69174}"/>
              </a:ext>
            </a:extLst>
          </p:cNvPr>
          <p:cNvPicPr/>
          <p:nvPr userDrawn="1"/>
        </p:nvPicPr>
        <p:blipFill>
          <a:blip r:embed="rId3" cstate="print">
            <a:extLst>
              <a:ext uri="{28A0092B-C50C-407E-A947-70E740481C1C}">
                <a14:useLocalDpi xmlns:a14="http://schemas.microsoft.com/office/drawing/2010/main"/>
              </a:ext>
            </a:extLst>
          </a:blip>
          <a:stretch>
            <a:fillRect/>
          </a:stretch>
        </p:blipFill>
        <p:spPr>
          <a:xfrm>
            <a:off x="5207279" y="2305265"/>
            <a:ext cx="604561" cy="532969"/>
          </a:xfrm>
          <a:prstGeom prst="rect">
            <a:avLst/>
          </a:prstGeom>
          <a:ln w="12700">
            <a:miter lim="400000"/>
          </a:ln>
        </p:spPr>
      </p:pic>
      <p:sp>
        <p:nvSpPr>
          <p:cNvPr id="3" name="Text Placeholder 2">
            <a:extLst>
              <a:ext uri="{FF2B5EF4-FFF2-40B4-BE49-F238E27FC236}">
                <a16:creationId xmlns="" xmlns:a16="http://schemas.microsoft.com/office/drawing/2014/main" id="{ED016E22-7372-D343-B72D-4E2BCF4C6333}"/>
              </a:ext>
            </a:extLst>
          </p:cNvPr>
          <p:cNvSpPr>
            <a:spLocks noGrp="1"/>
          </p:cNvSpPr>
          <p:nvPr>
            <p:ph type="body" sz="quarter" idx="10" hasCustomPrompt="1"/>
          </p:nvPr>
        </p:nvSpPr>
        <p:spPr>
          <a:xfrm>
            <a:off x="6064250" y="2159097"/>
            <a:ext cx="2974086" cy="1678749"/>
          </a:xfrm>
        </p:spPr>
        <p:txBody>
          <a:bodyPr/>
          <a:lstStyle>
            <a:lvl1pPr marL="0" indent="0">
              <a:buFontTx/>
              <a:buNone/>
              <a:defRPr sz="2800" b="1" i="0" baseline="0">
                <a:solidFill>
                  <a:schemeClr val="bg1"/>
                </a:solidFill>
              </a:defRPr>
            </a:lvl1pPr>
          </a:lstStyle>
          <a:p>
            <a:pPr lvl="0"/>
            <a:r>
              <a:rPr lang="en-US" dirty="0"/>
              <a:t>Title</a:t>
            </a:r>
          </a:p>
        </p:txBody>
      </p:sp>
      <p:sp>
        <p:nvSpPr>
          <p:cNvPr id="5" name="Picture Placeholder 4">
            <a:extLst>
              <a:ext uri="{FF2B5EF4-FFF2-40B4-BE49-F238E27FC236}">
                <a16:creationId xmlns="" xmlns:a16="http://schemas.microsoft.com/office/drawing/2014/main" id="{E073C32C-3231-9F47-A4A4-0B8792FBA67F}"/>
              </a:ext>
            </a:extLst>
          </p:cNvPr>
          <p:cNvSpPr>
            <a:spLocks noGrp="1"/>
          </p:cNvSpPr>
          <p:nvPr>
            <p:ph type="pic" sz="quarter" idx="11"/>
          </p:nvPr>
        </p:nvSpPr>
        <p:spPr>
          <a:xfrm>
            <a:off x="0" y="0"/>
            <a:ext cx="4572001" cy="5143501"/>
          </a:xfrm>
        </p:spPr>
        <p:txBody>
          <a:bodyPr>
            <a:normAutofit/>
          </a:bodyPr>
          <a:lstStyle>
            <a:lvl1pPr marL="0" indent="0">
              <a:buFontTx/>
              <a:buNone/>
              <a:defRPr sz="1800" baseline="0"/>
            </a:lvl1pPr>
          </a:lstStyle>
          <a:p>
            <a:endParaRPr lang="en-US" dirty="0"/>
          </a:p>
        </p:txBody>
      </p:sp>
    </p:spTree>
    <p:extLst>
      <p:ext uri="{BB962C8B-B14F-4D97-AF65-F5344CB8AC3E}">
        <p14:creationId xmlns:p14="http://schemas.microsoft.com/office/powerpoint/2010/main" val="21720301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ide Title w Bullets">
    <p:spTree>
      <p:nvGrpSpPr>
        <p:cNvPr id="1" name=""/>
        <p:cNvGrpSpPr/>
        <p:nvPr/>
      </p:nvGrpSpPr>
      <p:grpSpPr>
        <a:xfrm>
          <a:off x="0" y="0"/>
          <a:ext cx="0" cy="0"/>
          <a:chOff x="0" y="0"/>
          <a:chExt cx="0" cy="0"/>
        </a:xfrm>
      </p:grpSpPr>
      <p:sp>
        <p:nvSpPr>
          <p:cNvPr id="59" name="Shape 59"/>
          <p:cNvSpPr/>
          <p:nvPr/>
        </p:nvSpPr>
        <p:spPr>
          <a:xfrm>
            <a:off x="0" y="4375727"/>
            <a:ext cx="9144000" cy="767774"/>
          </a:xfrm>
          <a:prstGeom prst="rect">
            <a:avLst/>
          </a:prstGeom>
          <a:solidFill>
            <a:srgbClr val="0095DA"/>
          </a:solidFill>
          <a:ln>
            <a:solidFill>
              <a:srgbClr val="4A7EBB"/>
            </a:solidFill>
          </a:ln>
        </p:spPr>
        <p:txBody>
          <a:bodyPr lIns="0" tIns="0" rIns="0" bIns="0" anchor="ctr"/>
          <a:lstStyle/>
          <a:p>
            <a:pPr lvl="0" algn="ctr">
              <a:defRPr>
                <a:solidFill>
                  <a:srgbClr val="FFFFFF"/>
                </a:solidFill>
              </a:defRPr>
            </a:pPr>
            <a:endParaRPr/>
          </a:p>
        </p:txBody>
      </p:sp>
      <p:pic>
        <p:nvPicPr>
          <p:cNvPr id="60" name="image1.pdf" descr="3 circles.pdf"/>
          <p:cNvPicPr/>
          <p:nvPr/>
        </p:nvPicPr>
        <p:blipFill>
          <a:blip r:embed="rId2">
            <a:extLst>
              <a:ext uri="{28A0092B-C50C-407E-A947-70E740481C1C}">
                <a14:useLocalDpi xmlns:a14="http://schemas.microsoft.com/office/drawing/2010/main"/>
              </a:ext>
            </a:extLst>
          </a:blip>
          <a:srcRect/>
          <a:stretch>
            <a:fillRect/>
          </a:stretch>
        </p:blipFill>
        <p:spPr>
          <a:xfrm>
            <a:off x="4372840" y="4485409"/>
            <a:ext cx="398319" cy="161637"/>
          </a:xfrm>
          <a:prstGeom prst="rect">
            <a:avLst/>
          </a:prstGeom>
          <a:ln w="12700">
            <a:miter lim="400000"/>
          </a:ln>
        </p:spPr>
      </p:pic>
      <p:sp>
        <p:nvSpPr>
          <p:cNvPr id="61" name="Shape 61"/>
          <p:cNvSpPr/>
          <p:nvPr/>
        </p:nvSpPr>
        <p:spPr>
          <a:xfrm flipH="1">
            <a:off x="17322" y="4589319"/>
            <a:ext cx="4419023" cy="17319"/>
          </a:xfrm>
          <a:prstGeom prst="line">
            <a:avLst/>
          </a:prstGeom>
          <a:ln>
            <a:solidFill>
              <a:srgbClr val="FFFFFF"/>
            </a:solidFill>
          </a:ln>
        </p:spPr>
        <p:txBody>
          <a:bodyPr lIns="0" tIns="0" rIns="0" bIns="0"/>
          <a:lstStyle/>
          <a:p>
            <a:pPr lvl="0" defTabSz="457200">
              <a:defRPr sz="1200">
                <a:latin typeface="+mn-lt"/>
                <a:ea typeface="+mn-ea"/>
                <a:cs typeface="+mn-cs"/>
                <a:sym typeface="Helvetica"/>
              </a:defRPr>
            </a:pPr>
            <a:endParaRPr/>
          </a:p>
        </p:txBody>
      </p:sp>
      <p:sp>
        <p:nvSpPr>
          <p:cNvPr id="62" name="Shape 62"/>
          <p:cNvSpPr/>
          <p:nvPr/>
        </p:nvSpPr>
        <p:spPr>
          <a:xfrm flipH="1">
            <a:off x="4724978" y="4572000"/>
            <a:ext cx="4419023" cy="17318"/>
          </a:xfrm>
          <a:prstGeom prst="line">
            <a:avLst/>
          </a:prstGeom>
          <a:ln>
            <a:solidFill>
              <a:srgbClr val="FFFFFF"/>
            </a:solidFill>
          </a:ln>
        </p:spPr>
        <p:txBody>
          <a:bodyPr lIns="0" tIns="0" rIns="0" bIns="0"/>
          <a:lstStyle/>
          <a:p>
            <a:pPr lvl="0" defTabSz="457200">
              <a:defRPr sz="1200">
                <a:latin typeface="+mn-lt"/>
                <a:ea typeface="+mn-ea"/>
                <a:cs typeface="+mn-cs"/>
                <a:sym typeface="Helvetica"/>
              </a:defRPr>
            </a:pPr>
            <a:endParaRPr/>
          </a:p>
        </p:txBody>
      </p:sp>
      <p:sp>
        <p:nvSpPr>
          <p:cNvPr id="63" name="Shape 63"/>
          <p:cNvSpPr>
            <a:spLocks noGrp="1"/>
          </p:cNvSpPr>
          <p:nvPr>
            <p:ph type="sldNum" sz="quarter" idx="2"/>
          </p:nvPr>
        </p:nvSpPr>
        <p:spPr>
          <a:prstGeom prst="rect">
            <a:avLst/>
          </a:prstGeom>
        </p:spPr>
        <p:txBody>
          <a:bodyPr/>
          <a:lstStyle/>
          <a:p>
            <a:pPr lvl="0"/>
            <a:fld id="{86CB4B4D-7CA3-9044-876B-883B54F8677D}" type="slidenum">
              <a:rPr lang="uk-UA" smtClean="0"/>
              <a:t>‹#›</a:t>
            </a:fld>
            <a:endParaRPr lang="uk-UA"/>
          </a:p>
        </p:txBody>
      </p:sp>
      <p:sp>
        <p:nvSpPr>
          <p:cNvPr id="7" name="Shape 2">
            <a:extLst>
              <a:ext uri="{FF2B5EF4-FFF2-40B4-BE49-F238E27FC236}">
                <a16:creationId xmlns="" xmlns:a16="http://schemas.microsoft.com/office/drawing/2014/main" id="{3C34D951-94AD-A448-ADD9-0CAC3F560839}"/>
              </a:ext>
            </a:extLst>
          </p:cNvPr>
          <p:cNvSpPr/>
          <p:nvPr/>
        </p:nvSpPr>
        <p:spPr>
          <a:xfrm>
            <a:off x="0" y="4375727"/>
            <a:ext cx="9144000" cy="767774"/>
          </a:xfrm>
          <a:prstGeom prst="rect">
            <a:avLst/>
          </a:prstGeom>
          <a:solidFill>
            <a:srgbClr val="0095DA"/>
          </a:solidFill>
          <a:ln>
            <a:noFill/>
          </a:ln>
          <a:effectLst/>
        </p:spPr>
        <p:txBody>
          <a:bodyPr lIns="0" tIns="0" rIns="0" bIns="0" anchor="ctr"/>
          <a:lstStyle/>
          <a:p>
            <a:pPr lvl="0" algn="ctr">
              <a:defRPr>
                <a:solidFill>
                  <a:srgbClr val="FFFFFF"/>
                </a:solidFill>
              </a:defRPr>
            </a:pPr>
            <a:endParaRPr>
              <a:ln>
                <a:noFill/>
              </a:ln>
              <a:effectLst/>
            </a:endParaRPr>
          </a:p>
        </p:txBody>
      </p:sp>
      <p:sp>
        <p:nvSpPr>
          <p:cNvPr id="8" name="Shape 4">
            <a:extLst>
              <a:ext uri="{FF2B5EF4-FFF2-40B4-BE49-F238E27FC236}">
                <a16:creationId xmlns="" xmlns:a16="http://schemas.microsoft.com/office/drawing/2014/main" id="{B1D3D03C-FFEC-6F46-B322-ABE1B707F63C}"/>
              </a:ext>
            </a:extLst>
          </p:cNvPr>
          <p:cNvSpPr/>
          <p:nvPr/>
        </p:nvSpPr>
        <p:spPr>
          <a:xfrm flipH="1">
            <a:off x="17322" y="4589443"/>
            <a:ext cx="4419023" cy="17319"/>
          </a:xfrm>
          <a:prstGeom prst="line">
            <a:avLst/>
          </a:prstGeom>
          <a:ln>
            <a:solidFill>
              <a:srgbClr val="FFFFFF"/>
            </a:solidFill>
          </a:ln>
        </p:spPr>
        <p:txBody>
          <a:bodyPr lIns="0" tIns="0" rIns="0" bIns="0"/>
          <a:lstStyle/>
          <a:p>
            <a:pPr lvl="0" defTabSz="457200">
              <a:defRPr sz="1200">
                <a:latin typeface="+mn-lt"/>
                <a:ea typeface="+mn-ea"/>
                <a:cs typeface="+mn-cs"/>
                <a:sym typeface="Helvetica"/>
              </a:defRPr>
            </a:pPr>
            <a:endParaRPr/>
          </a:p>
        </p:txBody>
      </p:sp>
      <p:sp>
        <p:nvSpPr>
          <p:cNvPr id="9" name="Shape 5">
            <a:extLst>
              <a:ext uri="{FF2B5EF4-FFF2-40B4-BE49-F238E27FC236}">
                <a16:creationId xmlns="" xmlns:a16="http://schemas.microsoft.com/office/drawing/2014/main" id="{747B4A90-A031-2E40-A2E4-55184EB0B74A}"/>
              </a:ext>
            </a:extLst>
          </p:cNvPr>
          <p:cNvSpPr/>
          <p:nvPr/>
        </p:nvSpPr>
        <p:spPr>
          <a:xfrm flipH="1">
            <a:off x="4724978" y="4571962"/>
            <a:ext cx="4419023" cy="17318"/>
          </a:xfrm>
          <a:prstGeom prst="line">
            <a:avLst/>
          </a:prstGeom>
          <a:ln>
            <a:solidFill>
              <a:srgbClr val="FFFFFF"/>
            </a:solidFill>
          </a:ln>
        </p:spPr>
        <p:txBody>
          <a:bodyPr lIns="0" tIns="0" rIns="0" bIns="0"/>
          <a:lstStyle/>
          <a:p>
            <a:pPr lvl="0" defTabSz="457200">
              <a:defRPr sz="1200">
                <a:latin typeface="+mn-lt"/>
                <a:ea typeface="+mn-ea"/>
                <a:cs typeface="+mn-cs"/>
                <a:sym typeface="Helvetica"/>
              </a:defRPr>
            </a:pPr>
            <a:endParaRPr/>
          </a:p>
        </p:txBody>
      </p:sp>
      <p:sp>
        <p:nvSpPr>
          <p:cNvPr id="10" name="Oval 9">
            <a:extLst>
              <a:ext uri="{FF2B5EF4-FFF2-40B4-BE49-F238E27FC236}">
                <a16:creationId xmlns="" xmlns:a16="http://schemas.microsoft.com/office/drawing/2014/main" id="{57CCD8F3-0D8B-AC4C-86E4-8EBFC6FE2B22}"/>
              </a:ext>
            </a:extLst>
          </p:cNvPr>
          <p:cNvSpPr/>
          <p:nvPr/>
        </p:nvSpPr>
        <p:spPr>
          <a:xfrm>
            <a:off x="4415644" y="4547674"/>
            <a:ext cx="83538" cy="83538"/>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1" name="Oval 10">
            <a:extLst>
              <a:ext uri="{FF2B5EF4-FFF2-40B4-BE49-F238E27FC236}">
                <a16:creationId xmlns="" xmlns:a16="http://schemas.microsoft.com/office/drawing/2014/main" id="{7E66E2DB-53A4-7E45-A13F-DDDBF4FC4DE9}"/>
              </a:ext>
            </a:extLst>
          </p:cNvPr>
          <p:cNvSpPr/>
          <p:nvPr/>
        </p:nvSpPr>
        <p:spPr>
          <a:xfrm>
            <a:off x="4654470" y="4547674"/>
            <a:ext cx="83538" cy="83538"/>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2" name="Oval 11">
            <a:extLst>
              <a:ext uri="{FF2B5EF4-FFF2-40B4-BE49-F238E27FC236}">
                <a16:creationId xmlns="" xmlns:a16="http://schemas.microsoft.com/office/drawing/2014/main" id="{82BD09E8-F2B8-9240-B68A-A32CF55EF6BD}"/>
              </a:ext>
            </a:extLst>
          </p:cNvPr>
          <p:cNvSpPr/>
          <p:nvPr/>
        </p:nvSpPr>
        <p:spPr>
          <a:xfrm>
            <a:off x="4535057" y="4547674"/>
            <a:ext cx="83538" cy="83538"/>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3" name="Shape 2">
            <a:extLst>
              <a:ext uri="{FF2B5EF4-FFF2-40B4-BE49-F238E27FC236}">
                <a16:creationId xmlns="" xmlns:a16="http://schemas.microsoft.com/office/drawing/2014/main" id="{D9DE6FA9-767B-AE40-94EF-0F8122657F96}"/>
              </a:ext>
            </a:extLst>
          </p:cNvPr>
          <p:cNvSpPr/>
          <p:nvPr userDrawn="1"/>
        </p:nvSpPr>
        <p:spPr>
          <a:xfrm>
            <a:off x="0" y="4375727"/>
            <a:ext cx="9144000" cy="767774"/>
          </a:xfrm>
          <a:prstGeom prst="rect">
            <a:avLst/>
          </a:prstGeom>
          <a:solidFill>
            <a:srgbClr val="0095DA"/>
          </a:solidFill>
          <a:ln>
            <a:noFill/>
          </a:ln>
          <a:effectLst/>
        </p:spPr>
        <p:txBody>
          <a:bodyPr lIns="0" tIns="0" rIns="0" bIns="0" anchor="ctr"/>
          <a:lstStyle/>
          <a:p>
            <a:pPr lvl="0" algn="ctr">
              <a:defRPr>
                <a:solidFill>
                  <a:srgbClr val="FFFFFF"/>
                </a:solidFill>
              </a:defRPr>
            </a:pPr>
            <a:endParaRPr>
              <a:ln>
                <a:noFill/>
              </a:ln>
              <a:effectLst/>
            </a:endParaRPr>
          </a:p>
        </p:txBody>
      </p:sp>
      <p:sp>
        <p:nvSpPr>
          <p:cNvPr id="14" name="Shape 4">
            <a:extLst>
              <a:ext uri="{FF2B5EF4-FFF2-40B4-BE49-F238E27FC236}">
                <a16:creationId xmlns="" xmlns:a16="http://schemas.microsoft.com/office/drawing/2014/main" id="{4E15F988-042E-8D4E-A36A-D06A85A4A195}"/>
              </a:ext>
            </a:extLst>
          </p:cNvPr>
          <p:cNvSpPr/>
          <p:nvPr userDrawn="1"/>
        </p:nvSpPr>
        <p:spPr>
          <a:xfrm flipH="1">
            <a:off x="17322" y="4589443"/>
            <a:ext cx="4419023" cy="17319"/>
          </a:xfrm>
          <a:prstGeom prst="line">
            <a:avLst/>
          </a:prstGeom>
          <a:ln>
            <a:solidFill>
              <a:srgbClr val="FFFFFF"/>
            </a:solidFill>
          </a:ln>
        </p:spPr>
        <p:txBody>
          <a:bodyPr lIns="0" tIns="0" rIns="0" bIns="0"/>
          <a:lstStyle/>
          <a:p>
            <a:pPr lvl="0" defTabSz="457200">
              <a:defRPr sz="1200">
                <a:latin typeface="+mn-lt"/>
                <a:ea typeface="+mn-ea"/>
                <a:cs typeface="+mn-cs"/>
                <a:sym typeface="Helvetica"/>
              </a:defRPr>
            </a:pPr>
            <a:endParaRPr/>
          </a:p>
        </p:txBody>
      </p:sp>
      <p:sp>
        <p:nvSpPr>
          <p:cNvPr id="15" name="Shape 5">
            <a:extLst>
              <a:ext uri="{FF2B5EF4-FFF2-40B4-BE49-F238E27FC236}">
                <a16:creationId xmlns="" xmlns:a16="http://schemas.microsoft.com/office/drawing/2014/main" id="{DBF747C1-2F71-3843-946E-08C5D392C21D}"/>
              </a:ext>
            </a:extLst>
          </p:cNvPr>
          <p:cNvSpPr/>
          <p:nvPr userDrawn="1"/>
        </p:nvSpPr>
        <p:spPr>
          <a:xfrm flipH="1">
            <a:off x="4724978" y="4571962"/>
            <a:ext cx="4419023" cy="17318"/>
          </a:xfrm>
          <a:prstGeom prst="line">
            <a:avLst/>
          </a:prstGeom>
          <a:ln>
            <a:solidFill>
              <a:srgbClr val="FFFFFF"/>
            </a:solidFill>
          </a:ln>
        </p:spPr>
        <p:txBody>
          <a:bodyPr lIns="0" tIns="0" rIns="0" bIns="0"/>
          <a:lstStyle/>
          <a:p>
            <a:pPr lvl="0" defTabSz="457200">
              <a:defRPr sz="1200">
                <a:latin typeface="+mn-lt"/>
                <a:ea typeface="+mn-ea"/>
                <a:cs typeface="+mn-cs"/>
                <a:sym typeface="Helvetica"/>
              </a:defRPr>
            </a:pPr>
            <a:endParaRPr/>
          </a:p>
        </p:txBody>
      </p:sp>
      <p:sp>
        <p:nvSpPr>
          <p:cNvPr id="16" name="Oval 15">
            <a:extLst>
              <a:ext uri="{FF2B5EF4-FFF2-40B4-BE49-F238E27FC236}">
                <a16:creationId xmlns="" xmlns:a16="http://schemas.microsoft.com/office/drawing/2014/main" id="{238CA7F1-494E-B74D-8C92-298407F8317B}"/>
              </a:ext>
            </a:extLst>
          </p:cNvPr>
          <p:cNvSpPr/>
          <p:nvPr userDrawn="1"/>
        </p:nvSpPr>
        <p:spPr>
          <a:xfrm>
            <a:off x="4415644" y="4547674"/>
            <a:ext cx="83538" cy="83538"/>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7" name="Oval 16">
            <a:extLst>
              <a:ext uri="{FF2B5EF4-FFF2-40B4-BE49-F238E27FC236}">
                <a16:creationId xmlns="" xmlns:a16="http://schemas.microsoft.com/office/drawing/2014/main" id="{078BC990-F507-054E-8E59-9B48C3CBCF01}"/>
              </a:ext>
            </a:extLst>
          </p:cNvPr>
          <p:cNvSpPr/>
          <p:nvPr userDrawn="1"/>
        </p:nvSpPr>
        <p:spPr>
          <a:xfrm>
            <a:off x="4654470" y="4547674"/>
            <a:ext cx="83538" cy="83538"/>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8" name="Oval 17">
            <a:extLst>
              <a:ext uri="{FF2B5EF4-FFF2-40B4-BE49-F238E27FC236}">
                <a16:creationId xmlns="" xmlns:a16="http://schemas.microsoft.com/office/drawing/2014/main" id="{CBF0903B-7354-C844-968F-56FC6BB4EE95}"/>
              </a:ext>
            </a:extLst>
          </p:cNvPr>
          <p:cNvSpPr/>
          <p:nvPr userDrawn="1"/>
        </p:nvSpPr>
        <p:spPr>
          <a:xfrm>
            <a:off x="4535057" y="4547674"/>
            <a:ext cx="83538" cy="83538"/>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9" name="Shape 56">
            <a:extLst>
              <a:ext uri="{FF2B5EF4-FFF2-40B4-BE49-F238E27FC236}">
                <a16:creationId xmlns="" xmlns:a16="http://schemas.microsoft.com/office/drawing/2014/main" id="{7C0669CF-DCE3-2E48-9C2A-7E3260BD2DE6}"/>
              </a:ext>
            </a:extLst>
          </p:cNvPr>
          <p:cNvSpPr>
            <a:spLocks noGrp="1"/>
          </p:cNvSpPr>
          <p:nvPr>
            <p:ph type="title"/>
          </p:nvPr>
        </p:nvSpPr>
        <p:spPr>
          <a:xfrm>
            <a:off x="618684" y="1005505"/>
            <a:ext cx="3567019" cy="1268270"/>
          </a:xfrm>
          <a:prstGeom prst="rect">
            <a:avLst/>
          </a:prstGeom>
        </p:spPr>
        <p:txBody>
          <a:bodyPr/>
          <a:lstStyle>
            <a:lvl1pPr algn="l">
              <a:defRPr b="1" i="0">
                <a:solidFill>
                  <a:srgbClr val="0095DA"/>
                </a:solidFill>
              </a:defRPr>
            </a:lvl1pPr>
          </a:lstStyle>
          <a:p>
            <a:pPr lvl="0">
              <a:defRPr sz="1800"/>
            </a:pPr>
            <a:r>
              <a:rPr lang="en-US" sz="4400" dirty="0"/>
              <a:t>Click to edit Master title style</a:t>
            </a:r>
          </a:p>
        </p:txBody>
      </p:sp>
      <p:sp>
        <p:nvSpPr>
          <p:cNvPr id="20" name="Shape 41">
            <a:extLst>
              <a:ext uri="{FF2B5EF4-FFF2-40B4-BE49-F238E27FC236}">
                <a16:creationId xmlns="" xmlns:a16="http://schemas.microsoft.com/office/drawing/2014/main" id="{A442EC25-7215-BA4A-831E-F40F6EB1A005}"/>
              </a:ext>
            </a:extLst>
          </p:cNvPr>
          <p:cNvSpPr>
            <a:spLocks noGrp="1"/>
          </p:cNvSpPr>
          <p:nvPr>
            <p:ph type="body" idx="1"/>
          </p:nvPr>
        </p:nvSpPr>
        <p:spPr>
          <a:xfrm>
            <a:off x="4618595" y="628592"/>
            <a:ext cx="5380892" cy="3943351"/>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pPr lvl="0">
              <a:defRPr sz="1800"/>
            </a:pPr>
            <a:r>
              <a:rPr lang="en-US" sz="2800" dirty="0"/>
              <a:t>Edit Master text styles</a:t>
            </a:r>
          </a:p>
          <a:p>
            <a:pPr lvl="1">
              <a:defRPr sz="1800"/>
            </a:pPr>
            <a:r>
              <a:rPr lang="en-US" sz="2800" dirty="0"/>
              <a:t>Second level</a:t>
            </a:r>
          </a:p>
          <a:p>
            <a:pPr lvl="2">
              <a:defRPr sz="1800"/>
            </a:pPr>
            <a:r>
              <a:rPr lang="en-US" sz="2800" dirty="0"/>
              <a:t>Third level</a:t>
            </a:r>
          </a:p>
          <a:p>
            <a:pPr lvl="3">
              <a:defRPr sz="1800"/>
            </a:pPr>
            <a:r>
              <a:rPr lang="en-US" sz="2800" dirty="0"/>
              <a:t>Fourth level</a:t>
            </a:r>
          </a:p>
          <a:p>
            <a:pPr lvl="4">
              <a:defRPr sz="1800"/>
            </a:pPr>
            <a:r>
              <a:rPr lang="en-US" sz="2800" dirty="0"/>
              <a:t>Fifth level</a:t>
            </a:r>
            <a:endParaRPr sz="2800" dirty="0"/>
          </a:p>
        </p:txBody>
      </p:sp>
    </p:spTree>
    <p:extLst>
      <p:ext uri="{BB962C8B-B14F-4D97-AF65-F5344CB8AC3E}">
        <p14:creationId xmlns:p14="http://schemas.microsoft.com/office/powerpoint/2010/main" val="3484182212"/>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52" name="Shape 52"/>
          <p:cNvSpPr/>
          <p:nvPr/>
        </p:nvSpPr>
        <p:spPr>
          <a:xfrm>
            <a:off x="0" y="4375727"/>
            <a:ext cx="9144000" cy="767774"/>
          </a:xfrm>
          <a:prstGeom prst="rect">
            <a:avLst/>
          </a:prstGeom>
          <a:solidFill>
            <a:srgbClr val="0095DA"/>
          </a:solidFill>
          <a:ln>
            <a:solidFill>
              <a:srgbClr val="4A7EBB"/>
            </a:solidFill>
          </a:ln>
        </p:spPr>
        <p:txBody>
          <a:bodyPr lIns="0" tIns="0" rIns="0" bIns="0" anchor="ctr"/>
          <a:lstStyle/>
          <a:p>
            <a:pPr lvl="0" algn="ctr">
              <a:defRPr>
                <a:solidFill>
                  <a:srgbClr val="FFFFFF"/>
                </a:solidFill>
              </a:defRPr>
            </a:pPr>
            <a:endParaRPr b="0" cap="none" spc="0">
              <a:ln>
                <a:noFill/>
              </a:ln>
              <a:solidFill>
                <a:schemeClr val="tx1"/>
              </a:solidFill>
              <a:effectLst/>
            </a:endParaRPr>
          </a:p>
        </p:txBody>
      </p:sp>
      <p:sp>
        <p:nvSpPr>
          <p:cNvPr id="54" name="Shape 54"/>
          <p:cNvSpPr/>
          <p:nvPr/>
        </p:nvSpPr>
        <p:spPr>
          <a:xfrm flipH="1">
            <a:off x="17322" y="4589319"/>
            <a:ext cx="4419023" cy="17319"/>
          </a:xfrm>
          <a:prstGeom prst="line">
            <a:avLst/>
          </a:prstGeom>
          <a:ln>
            <a:solidFill>
              <a:srgbClr val="FFFFFF"/>
            </a:solidFill>
          </a:ln>
        </p:spPr>
        <p:txBody>
          <a:bodyPr lIns="0" tIns="0" rIns="0" bIns="0"/>
          <a:lstStyle/>
          <a:p>
            <a:pPr lvl="0" defTabSz="457200">
              <a:defRPr sz="1200">
                <a:latin typeface="+mn-lt"/>
                <a:ea typeface="+mn-ea"/>
                <a:cs typeface="+mn-cs"/>
                <a:sym typeface="Helvetica"/>
              </a:defRPr>
            </a:pPr>
            <a:endParaRPr/>
          </a:p>
        </p:txBody>
      </p:sp>
      <p:sp>
        <p:nvSpPr>
          <p:cNvPr id="56" name="Shape 56"/>
          <p:cNvSpPr>
            <a:spLocks noGrp="1"/>
          </p:cNvSpPr>
          <p:nvPr>
            <p:ph type="title"/>
          </p:nvPr>
        </p:nvSpPr>
        <p:spPr>
          <a:xfrm>
            <a:off x="457200" y="47097"/>
            <a:ext cx="8229600" cy="1131093"/>
          </a:xfrm>
          <a:prstGeom prst="rect">
            <a:avLst/>
          </a:prstGeom>
        </p:spPr>
        <p:txBody>
          <a:bodyPr/>
          <a:lstStyle>
            <a:lvl1pPr>
              <a:defRPr b="1" i="0">
                <a:solidFill>
                  <a:srgbClr val="0095DA"/>
                </a:solidFill>
              </a:defRPr>
            </a:lvl1pPr>
          </a:lstStyle>
          <a:p>
            <a:pPr lvl="0">
              <a:defRPr sz="1800"/>
            </a:pPr>
            <a:r>
              <a:rPr lang="en-US" sz="4400" dirty="0"/>
              <a:t>Click to edit Master title style</a:t>
            </a:r>
          </a:p>
        </p:txBody>
      </p:sp>
      <p:sp>
        <p:nvSpPr>
          <p:cNvPr id="57" name="Shape 57"/>
          <p:cNvSpPr>
            <a:spLocks noGrp="1"/>
          </p:cNvSpPr>
          <p:nvPr>
            <p:ph type="sldNum" sz="quarter" idx="2"/>
          </p:nvPr>
        </p:nvSpPr>
        <p:spPr>
          <a:prstGeom prst="rect">
            <a:avLst/>
          </a:prstGeom>
        </p:spPr>
        <p:txBody>
          <a:bodyPr/>
          <a:lstStyle/>
          <a:p>
            <a:pPr lvl="0"/>
            <a:fld id="{86CB4B4D-7CA3-9044-876B-883B54F8677D}" type="slidenum">
              <a:rPr lang="uk-UA" smtClean="0"/>
              <a:t>‹#›</a:t>
            </a:fld>
            <a:endParaRPr lang="uk-UA"/>
          </a:p>
        </p:txBody>
      </p:sp>
      <p:grpSp>
        <p:nvGrpSpPr>
          <p:cNvPr id="8" name="Group 7"/>
          <p:cNvGrpSpPr/>
          <p:nvPr/>
        </p:nvGrpSpPr>
        <p:grpSpPr>
          <a:xfrm>
            <a:off x="4415644" y="4547550"/>
            <a:ext cx="4728357" cy="83538"/>
            <a:chOff x="4415644" y="4547674"/>
            <a:chExt cx="4728357" cy="83538"/>
          </a:xfrm>
        </p:grpSpPr>
        <p:sp>
          <p:nvSpPr>
            <p:cNvPr id="10" name="Shape 5"/>
            <p:cNvSpPr/>
            <p:nvPr/>
          </p:nvSpPr>
          <p:spPr>
            <a:xfrm flipH="1">
              <a:off x="4724978" y="4571962"/>
              <a:ext cx="4419023" cy="17318"/>
            </a:xfrm>
            <a:prstGeom prst="line">
              <a:avLst/>
            </a:prstGeom>
            <a:ln>
              <a:solidFill>
                <a:srgbClr val="FFFFFF"/>
              </a:solidFill>
            </a:ln>
          </p:spPr>
          <p:txBody>
            <a:bodyPr lIns="0" tIns="0" rIns="0" bIns="0"/>
            <a:lstStyle/>
            <a:p>
              <a:pPr lvl="0" defTabSz="457200">
                <a:defRPr sz="1200">
                  <a:latin typeface="+mn-lt"/>
                  <a:ea typeface="+mn-ea"/>
                  <a:cs typeface="+mn-cs"/>
                  <a:sym typeface="Helvetica"/>
                </a:defRPr>
              </a:pPr>
              <a:endParaRPr/>
            </a:p>
          </p:txBody>
        </p:sp>
        <p:sp>
          <p:nvSpPr>
            <p:cNvPr id="11" name="Oval 10"/>
            <p:cNvSpPr/>
            <p:nvPr/>
          </p:nvSpPr>
          <p:spPr>
            <a:xfrm>
              <a:off x="4415644" y="4547674"/>
              <a:ext cx="83538" cy="83538"/>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2" name="Oval 11"/>
            <p:cNvSpPr/>
            <p:nvPr/>
          </p:nvSpPr>
          <p:spPr>
            <a:xfrm>
              <a:off x="4654470" y="4547674"/>
              <a:ext cx="83538" cy="83538"/>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3" name="Oval 12"/>
            <p:cNvSpPr/>
            <p:nvPr/>
          </p:nvSpPr>
          <p:spPr>
            <a:xfrm>
              <a:off x="4535057" y="4547674"/>
              <a:ext cx="83538" cy="83538"/>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grpSp>
      <p:sp>
        <p:nvSpPr>
          <p:cNvPr id="14" name="Shape 2">
            <a:extLst>
              <a:ext uri="{FF2B5EF4-FFF2-40B4-BE49-F238E27FC236}">
                <a16:creationId xmlns="" xmlns:a16="http://schemas.microsoft.com/office/drawing/2014/main" id="{1EC1D2A8-24D3-874F-864C-206DD8A47DC6}"/>
              </a:ext>
            </a:extLst>
          </p:cNvPr>
          <p:cNvSpPr/>
          <p:nvPr/>
        </p:nvSpPr>
        <p:spPr>
          <a:xfrm>
            <a:off x="0" y="4375727"/>
            <a:ext cx="9144000" cy="767774"/>
          </a:xfrm>
          <a:prstGeom prst="rect">
            <a:avLst/>
          </a:prstGeom>
          <a:solidFill>
            <a:srgbClr val="0095DA"/>
          </a:solidFill>
          <a:ln>
            <a:noFill/>
          </a:ln>
          <a:effectLst/>
        </p:spPr>
        <p:txBody>
          <a:bodyPr lIns="0" tIns="0" rIns="0" bIns="0" anchor="ctr"/>
          <a:lstStyle/>
          <a:p>
            <a:pPr lvl="0" algn="ctr">
              <a:defRPr>
                <a:solidFill>
                  <a:srgbClr val="FFFFFF"/>
                </a:solidFill>
              </a:defRPr>
            </a:pPr>
            <a:endParaRPr>
              <a:ln>
                <a:noFill/>
              </a:ln>
              <a:effectLst/>
            </a:endParaRPr>
          </a:p>
        </p:txBody>
      </p:sp>
      <p:sp>
        <p:nvSpPr>
          <p:cNvPr id="15" name="Shape 4">
            <a:extLst>
              <a:ext uri="{FF2B5EF4-FFF2-40B4-BE49-F238E27FC236}">
                <a16:creationId xmlns="" xmlns:a16="http://schemas.microsoft.com/office/drawing/2014/main" id="{CE6E5C3A-CB85-514A-BCC0-F6B505D5B10D}"/>
              </a:ext>
            </a:extLst>
          </p:cNvPr>
          <p:cNvSpPr/>
          <p:nvPr/>
        </p:nvSpPr>
        <p:spPr>
          <a:xfrm flipH="1">
            <a:off x="17322" y="4589443"/>
            <a:ext cx="4419023" cy="17319"/>
          </a:xfrm>
          <a:prstGeom prst="line">
            <a:avLst/>
          </a:prstGeom>
          <a:ln>
            <a:solidFill>
              <a:srgbClr val="FFFFFF"/>
            </a:solidFill>
          </a:ln>
        </p:spPr>
        <p:txBody>
          <a:bodyPr lIns="0" tIns="0" rIns="0" bIns="0"/>
          <a:lstStyle/>
          <a:p>
            <a:pPr lvl="0" defTabSz="457200">
              <a:defRPr sz="1200">
                <a:latin typeface="+mn-lt"/>
                <a:ea typeface="+mn-ea"/>
                <a:cs typeface="+mn-cs"/>
                <a:sym typeface="Helvetica"/>
              </a:defRPr>
            </a:pPr>
            <a:endParaRPr/>
          </a:p>
        </p:txBody>
      </p:sp>
      <p:sp>
        <p:nvSpPr>
          <p:cNvPr id="16" name="Shape 5">
            <a:extLst>
              <a:ext uri="{FF2B5EF4-FFF2-40B4-BE49-F238E27FC236}">
                <a16:creationId xmlns="" xmlns:a16="http://schemas.microsoft.com/office/drawing/2014/main" id="{23EB9F3F-B308-BA44-AE11-E68EF5BFA0CB}"/>
              </a:ext>
            </a:extLst>
          </p:cNvPr>
          <p:cNvSpPr/>
          <p:nvPr/>
        </p:nvSpPr>
        <p:spPr>
          <a:xfrm flipH="1">
            <a:off x="4724978" y="4571962"/>
            <a:ext cx="4419023" cy="17318"/>
          </a:xfrm>
          <a:prstGeom prst="line">
            <a:avLst/>
          </a:prstGeom>
          <a:ln>
            <a:solidFill>
              <a:srgbClr val="FFFFFF"/>
            </a:solidFill>
          </a:ln>
        </p:spPr>
        <p:txBody>
          <a:bodyPr lIns="0" tIns="0" rIns="0" bIns="0"/>
          <a:lstStyle/>
          <a:p>
            <a:pPr lvl="0" defTabSz="457200">
              <a:defRPr sz="1200">
                <a:latin typeface="+mn-lt"/>
                <a:ea typeface="+mn-ea"/>
                <a:cs typeface="+mn-cs"/>
                <a:sym typeface="Helvetica"/>
              </a:defRPr>
            </a:pPr>
            <a:endParaRPr/>
          </a:p>
        </p:txBody>
      </p:sp>
      <p:sp>
        <p:nvSpPr>
          <p:cNvPr id="17" name="Oval 16">
            <a:extLst>
              <a:ext uri="{FF2B5EF4-FFF2-40B4-BE49-F238E27FC236}">
                <a16:creationId xmlns="" xmlns:a16="http://schemas.microsoft.com/office/drawing/2014/main" id="{E4662D88-E774-7241-9B6B-B3F0D1F4EF2E}"/>
              </a:ext>
            </a:extLst>
          </p:cNvPr>
          <p:cNvSpPr/>
          <p:nvPr/>
        </p:nvSpPr>
        <p:spPr>
          <a:xfrm>
            <a:off x="4415644" y="4547674"/>
            <a:ext cx="83538" cy="83538"/>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8" name="Oval 17">
            <a:extLst>
              <a:ext uri="{FF2B5EF4-FFF2-40B4-BE49-F238E27FC236}">
                <a16:creationId xmlns="" xmlns:a16="http://schemas.microsoft.com/office/drawing/2014/main" id="{D0E4D231-883F-1246-B52E-3504D0BE94D2}"/>
              </a:ext>
            </a:extLst>
          </p:cNvPr>
          <p:cNvSpPr/>
          <p:nvPr/>
        </p:nvSpPr>
        <p:spPr>
          <a:xfrm>
            <a:off x="4654470" y="4547674"/>
            <a:ext cx="83538" cy="83538"/>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9" name="Oval 18">
            <a:extLst>
              <a:ext uri="{FF2B5EF4-FFF2-40B4-BE49-F238E27FC236}">
                <a16:creationId xmlns="" xmlns:a16="http://schemas.microsoft.com/office/drawing/2014/main" id="{4196A135-806E-7746-ACE5-F66A85CD871F}"/>
              </a:ext>
            </a:extLst>
          </p:cNvPr>
          <p:cNvSpPr/>
          <p:nvPr/>
        </p:nvSpPr>
        <p:spPr>
          <a:xfrm>
            <a:off x="4535057" y="4547674"/>
            <a:ext cx="83538" cy="83538"/>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20" name="Shape 2">
            <a:extLst>
              <a:ext uri="{FF2B5EF4-FFF2-40B4-BE49-F238E27FC236}">
                <a16:creationId xmlns="" xmlns:a16="http://schemas.microsoft.com/office/drawing/2014/main" id="{36D97B47-588C-894B-BD12-F9E408509447}"/>
              </a:ext>
            </a:extLst>
          </p:cNvPr>
          <p:cNvSpPr/>
          <p:nvPr userDrawn="1"/>
        </p:nvSpPr>
        <p:spPr>
          <a:xfrm>
            <a:off x="0" y="4375727"/>
            <a:ext cx="9144000" cy="767774"/>
          </a:xfrm>
          <a:prstGeom prst="rect">
            <a:avLst/>
          </a:prstGeom>
          <a:solidFill>
            <a:srgbClr val="0095DA"/>
          </a:solidFill>
          <a:ln>
            <a:noFill/>
          </a:ln>
          <a:effectLst/>
        </p:spPr>
        <p:txBody>
          <a:bodyPr lIns="0" tIns="0" rIns="0" bIns="0" anchor="ctr"/>
          <a:lstStyle/>
          <a:p>
            <a:pPr lvl="0" algn="ctr">
              <a:defRPr>
                <a:solidFill>
                  <a:srgbClr val="FFFFFF"/>
                </a:solidFill>
              </a:defRPr>
            </a:pPr>
            <a:endParaRPr>
              <a:ln>
                <a:noFill/>
              </a:ln>
              <a:effectLst/>
            </a:endParaRPr>
          </a:p>
        </p:txBody>
      </p:sp>
      <p:sp>
        <p:nvSpPr>
          <p:cNvPr id="21" name="Shape 4">
            <a:extLst>
              <a:ext uri="{FF2B5EF4-FFF2-40B4-BE49-F238E27FC236}">
                <a16:creationId xmlns="" xmlns:a16="http://schemas.microsoft.com/office/drawing/2014/main" id="{5C29083C-D893-B84B-9EA1-8B08D379BC48}"/>
              </a:ext>
            </a:extLst>
          </p:cNvPr>
          <p:cNvSpPr/>
          <p:nvPr userDrawn="1"/>
        </p:nvSpPr>
        <p:spPr>
          <a:xfrm flipH="1">
            <a:off x="17322" y="4589443"/>
            <a:ext cx="4419023" cy="17319"/>
          </a:xfrm>
          <a:prstGeom prst="line">
            <a:avLst/>
          </a:prstGeom>
          <a:ln>
            <a:solidFill>
              <a:srgbClr val="FFFFFF"/>
            </a:solidFill>
          </a:ln>
        </p:spPr>
        <p:txBody>
          <a:bodyPr lIns="0" tIns="0" rIns="0" bIns="0"/>
          <a:lstStyle/>
          <a:p>
            <a:pPr lvl="0" defTabSz="457200">
              <a:defRPr sz="1200">
                <a:latin typeface="+mn-lt"/>
                <a:ea typeface="+mn-ea"/>
                <a:cs typeface="+mn-cs"/>
                <a:sym typeface="Helvetica"/>
              </a:defRPr>
            </a:pPr>
            <a:endParaRPr/>
          </a:p>
        </p:txBody>
      </p:sp>
      <p:sp>
        <p:nvSpPr>
          <p:cNvPr id="22" name="Shape 5">
            <a:extLst>
              <a:ext uri="{FF2B5EF4-FFF2-40B4-BE49-F238E27FC236}">
                <a16:creationId xmlns="" xmlns:a16="http://schemas.microsoft.com/office/drawing/2014/main" id="{2A0DCCA3-A378-4F4D-B7B9-AB833C63C7B5}"/>
              </a:ext>
            </a:extLst>
          </p:cNvPr>
          <p:cNvSpPr/>
          <p:nvPr userDrawn="1"/>
        </p:nvSpPr>
        <p:spPr>
          <a:xfrm flipH="1">
            <a:off x="4724978" y="4571962"/>
            <a:ext cx="4419023" cy="17318"/>
          </a:xfrm>
          <a:prstGeom prst="line">
            <a:avLst/>
          </a:prstGeom>
          <a:ln>
            <a:solidFill>
              <a:srgbClr val="FFFFFF"/>
            </a:solidFill>
          </a:ln>
        </p:spPr>
        <p:txBody>
          <a:bodyPr lIns="0" tIns="0" rIns="0" bIns="0"/>
          <a:lstStyle/>
          <a:p>
            <a:pPr lvl="0" defTabSz="457200">
              <a:defRPr sz="1200">
                <a:latin typeface="+mn-lt"/>
                <a:ea typeface="+mn-ea"/>
                <a:cs typeface="+mn-cs"/>
                <a:sym typeface="Helvetica"/>
              </a:defRPr>
            </a:pPr>
            <a:endParaRPr/>
          </a:p>
        </p:txBody>
      </p:sp>
      <p:sp>
        <p:nvSpPr>
          <p:cNvPr id="23" name="Oval 22">
            <a:extLst>
              <a:ext uri="{FF2B5EF4-FFF2-40B4-BE49-F238E27FC236}">
                <a16:creationId xmlns="" xmlns:a16="http://schemas.microsoft.com/office/drawing/2014/main" id="{7E0C3E70-AC35-0B41-929C-67CD3DCE04B4}"/>
              </a:ext>
            </a:extLst>
          </p:cNvPr>
          <p:cNvSpPr/>
          <p:nvPr userDrawn="1"/>
        </p:nvSpPr>
        <p:spPr>
          <a:xfrm>
            <a:off x="4415644" y="4547674"/>
            <a:ext cx="83538" cy="83538"/>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24" name="Oval 23">
            <a:extLst>
              <a:ext uri="{FF2B5EF4-FFF2-40B4-BE49-F238E27FC236}">
                <a16:creationId xmlns="" xmlns:a16="http://schemas.microsoft.com/office/drawing/2014/main" id="{726C60F6-84B6-E848-90CF-1265B627F422}"/>
              </a:ext>
            </a:extLst>
          </p:cNvPr>
          <p:cNvSpPr/>
          <p:nvPr userDrawn="1"/>
        </p:nvSpPr>
        <p:spPr>
          <a:xfrm>
            <a:off x="4654470" y="4547674"/>
            <a:ext cx="83538" cy="83538"/>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25" name="Oval 24">
            <a:extLst>
              <a:ext uri="{FF2B5EF4-FFF2-40B4-BE49-F238E27FC236}">
                <a16:creationId xmlns="" xmlns:a16="http://schemas.microsoft.com/office/drawing/2014/main" id="{3C5C25F6-2B54-4240-93B5-245CB38D923C}"/>
              </a:ext>
            </a:extLst>
          </p:cNvPr>
          <p:cNvSpPr/>
          <p:nvPr userDrawn="1"/>
        </p:nvSpPr>
        <p:spPr>
          <a:xfrm>
            <a:off x="4535057" y="4547674"/>
            <a:ext cx="83538" cy="83538"/>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26" name="Shape 4">
            <a:extLst>
              <a:ext uri="{FF2B5EF4-FFF2-40B4-BE49-F238E27FC236}">
                <a16:creationId xmlns="" xmlns:a16="http://schemas.microsoft.com/office/drawing/2014/main" id="{9946AFF0-D062-EF48-ABA6-34D181B75944}"/>
              </a:ext>
            </a:extLst>
          </p:cNvPr>
          <p:cNvSpPr/>
          <p:nvPr userDrawn="1"/>
        </p:nvSpPr>
        <p:spPr>
          <a:xfrm flipV="1">
            <a:off x="1" y="1202640"/>
            <a:ext cx="9144000" cy="0"/>
          </a:xfrm>
          <a:prstGeom prst="line">
            <a:avLst/>
          </a:prstGeom>
          <a:ln>
            <a:solidFill>
              <a:srgbClr val="0095DA"/>
            </a:solidFill>
          </a:ln>
        </p:spPr>
        <p:txBody>
          <a:bodyPr lIns="0" tIns="0" rIns="0" bIns="0"/>
          <a:lstStyle/>
          <a:p>
            <a:pPr lvl="0" defTabSz="457200">
              <a:defRPr sz="1200">
                <a:latin typeface="+mn-lt"/>
                <a:ea typeface="+mn-ea"/>
                <a:cs typeface="+mn-cs"/>
                <a:sym typeface="Helvetica"/>
              </a:defRPr>
            </a:pPr>
            <a:endParaRPr/>
          </a:p>
        </p:txBody>
      </p:sp>
    </p:spTree>
    <p:extLst>
      <p:ext uri="{BB962C8B-B14F-4D97-AF65-F5344CB8AC3E}">
        <p14:creationId xmlns:p14="http://schemas.microsoft.com/office/powerpoint/2010/main" val="2952797411"/>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w Chart">
    <p:spTree>
      <p:nvGrpSpPr>
        <p:cNvPr id="1" name=""/>
        <p:cNvGrpSpPr/>
        <p:nvPr/>
      </p:nvGrpSpPr>
      <p:grpSpPr>
        <a:xfrm>
          <a:off x="0" y="0"/>
          <a:ext cx="0" cy="0"/>
          <a:chOff x="0" y="0"/>
          <a:chExt cx="0" cy="0"/>
        </a:xfrm>
      </p:grpSpPr>
      <p:sp>
        <p:nvSpPr>
          <p:cNvPr id="52" name="Shape 52"/>
          <p:cNvSpPr/>
          <p:nvPr/>
        </p:nvSpPr>
        <p:spPr>
          <a:xfrm>
            <a:off x="0" y="4375727"/>
            <a:ext cx="9144000" cy="767774"/>
          </a:xfrm>
          <a:prstGeom prst="rect">
            <a:avLst/>
          </a:prstGeom>
          <a:solidFill>
            <a:srgbClr val="0095DA"/>
          </a:solidFill>
          <a:ln>
            <a:solidFill>
              <a:srgbClr val="4A7EBB"/>
            </a:solidFill>
          </a:ln>
        </p:spPr>
        <p:txBody>
          <a:bodyPr lIns="0" tIns="0" rIns="0" bIns="0" anchor="ctr"/>
          <a:lstStyle/>
          <a:p>
            <a:pPr lvl="0" algn="ctr">
              <a:defRPr>
                <a:solidFill>
                  <a:srgbClr val="FFFFFF"/>
                </a:solidFill>
              </a:defRPr>
            </a:pPr>
            <a:endParaRPr b="0" cap="none" spc="0">
              <a:ln>
                <a:noFill/>
              </a:ln>
              <a:solidFill>
                <a:schemeClr val="tx1"/>
              </a:solidFill>
              <a:effectLst/>
            </a:endParaRPr>
          </a:p>
        </p:txBody>
      </p:sp>
      <p:sp>
        <p:nvSpPr>
          <p:cNvPr id="54" name="Shape 54"/>
          <p:cNvSpPr/>
          <p:nvPr/>
        </p:nvSpPr>
        <p:spPr>
          <a:xfrm flipH="1">
            <a:off x="17322" y="4589319"/>
            <a:ext cx="4419023" cy="17319"/>
          </a:xfrm>
          <a:prstGeom prst="line">
            <a:avLst/>
          </a:prstGeom>
          <a:ln>
            <a:solidFill>
              <a:srgbClr val="FFFFFF"/>
            </a:solidFill>
          </a:ln>
        </p:spPr>
        <p:txBody>
          <a:bodyPr lIns="0" tIns="0" rIns="0" bIns="0"/>
          <a:lstStyle/>
          <a:p>
            <a:pPr lvl="0" defTabSz="457200">
              <a:defRPr sz="1200">
                <a:latin typeface="+mn-lt"/>
                <a:ea typeface="+mn-ea"/>
                <a:cs typeface="+mn-cs"/>
                <a:sym typeface="Helvetica"/>
              </a:defRPr>
            </a:pPr>
            <a:endParaRPr/>
          </a:p>
        </p:txBody>
      </p:sp>
      <p:sp>
        <p:nvSpPr>
          <p:cNvPr id="56" name="Shape 56"/>
          <p:cNvSpPr>
            <a:spLocks noGrp="1"/>
          </p:cNvSpPr>
          <p:nvPr>
            <p:ph type="title"/>
          </p:nvPr>
        </p:nvSpPr>
        <p:spPr>
          <a:xfrm>
            <a:off x="457200" y="47097"/>
            <a:ext cx="8229600" cy="1131093"/>
          </a:xfrm>
          <a:prstGeom prst="rect">
            <a:avLst/>
          </a:prstGeom>
        </p:spPr>
        <p:txBody>
          <a:bodyPr/>
          <a:lstStyle>
            <a:lvl1pPr>
              <a:defRPr b="1" i="0">
                <a:solidFill>
                  <a:srgbClr val="0095DA"/>
                </a:solidFill>
              </a:defRPr>
            </a:lvl1pPr>
          </a:lstStyle>
          <a:p>
            <a:pPr lvl="0">
              <a:defRPr sz="1800"/>
            </a:pPr>
            <a:r>
              <a:rPr lang="en-US" sz="4400" dirty="0"/>
              <a:t>Click to edit Master title style</a:t>
            </a:r>
          </a:p>
        </p:txBody>
      </p:sp>
      <p:sp>
        <p:nvSpPr>
          <p:cNvPr id="57" name="Shape 57"/>
          <p:cNvSpPr>
            <a:spLocks noGrp="1"/>
          </p:cNvSpPr>
          <p:nvPr>
            <p:ph type="sldNum" sz="quarter" idx="2"/>
          </p:nvPr>
        </p:nvSpPr>
        <p:spPr>
          <a:prstGeom prst="rect">
            <a:avLst/>
          </a:prstGeom>
        </p:spPr>
        <p:txBody>
          <a:bodyPr/>
          <a:lstStyle/>
          <a:p>
            <a:pPr lvl="0"/>
            <a:fld id="{86CB4B4D-7CA3-9044-876B-883B54F8677D}" type="slidenum">
              <a:rPr lang="uk-UA" smtClean="0"/>
              <a:t>‹#›</a:t>
            </a:fld>
            <a:endParaRPr lang="uk-UA"/>
          </a:p>
        </p:txBody>
      </p:sp>
      <p:grpSp>
        <p:nvGrpSpPr>
          <p:cNvPr id="8" name="Group 7"/>
          <p:cNvGrpSpPr/>
          <p:nvPr/>
        </p:nvGrpSpPr>
        <p:grpSpPr>
          <a:xfrm>
            <a:off x="4415644" y="4547550"/>
            <a:ext cx="4728357" cy="83538"/>
            <a:chOff x="4415644" y="4547674"/>
            <a:chExt cx="4728357" cy="83538"/>
          </a:xfrm>
        </p:grpSpPr>
        <p:sp>
          <p:nvSpPr>
            <p:cNvPr id="10" name="Shape 5"/>
            <p:cNvSpPr/>
            <p:nvPr/>
          </p:nvSpPr>
          <p:spPr>
            <a:xfrm flipH="1">
              <a:off x="4724978" y="4571962"/>
              <a:ext cx="4419023" cy="17318"/>
            </a:xfrm>
            <a:prstGeom prst="line">
              <a:avLst/>
            </a:prstGeom>
            <a:ln>
              <a:solidFill>
                <a:srgbClr val="FFFFFF"/>
              </a:solidFill>
            </a:ln>
          </p:spPr>
          <p:txBody>
            <a:bodyPr lIns="0" tIns="0" rIns="0" bIns="0"/>
            <a:lstStyle/>
            <a:p>
              <a:pPr lvl="0" defTabSz="457200">
                <a:defRPr sz="1200">
                  <a:latin typeface="+mn-lt"/>
                  <a:ea typeface="+mn-ea"/>
                  <a:cs typeface="+mn-cs"/>
                  <a:sym typeface="Helvetica"/>
                </a:defRPr>
              </a:pPr>
              <a:endParaRPr/>
            </a:p>
          </p:txBody>
        </p:sp>
        <p:sp>
          <p:nvSpPr>
            <p:cNvPr id="11" name="Oval 10"/>
            <p:cNvSpPr/>
            <p:nvPr/>
          </p:nvSpPr>
          <p:spPr>
            <a:xfrm>
              <a:off x="4415644" y="4547674"/>
              <a:ext cx="83538" cy="83538"/>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2" name="Oval 11"/>
            <p:cNvSpPr/>
            <p:nvPr/>
          </p:nvSpPr>
          <p:spPr>
            <a:xfrm>
              <a:off x="4654470" y="4547674"/>
              <a:ext cx="83538" cy="83538"/>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3" name="Oval 12"/>
            <p:cNvSpPr/>
            <p:nvPr/>
          </p:nvSpPr>
          <p:spPr>
            <a:xfrm>
              <a:off x="4535057" y="4547674"/>
              <a:ext cx="83538" cy="83538"/>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grpSp>
      <p:sp>
        <p:nvSpPr>
          <p:cNvPr id="14" name="Shape 2">
            <a:extLst>
              <a:ext uri="{FF2B5EF4-FFF2-40B4-BE49-F238E27FC236}">
                <a16:creationId xmlns="" xmlns:a16="http://schemas.microsoft.com/office/drawing/2014/main" id="{1EC1D2A8-24D3-874F-864C-206DD8A47DC6}"/>
              </a:ext>
            </a:extLst>
          </p:cNvPr>
          <p:cNvSpPr/>
          <p:nvPr/>
        </p:nvSpPr>
        <p:spPr>
          <a:xfrm>
            <a:off x="0" y="4375727"/>
            <a:ext cx="9144000" cy="767774"/>
          </a:xfrm>
          <a:prstGeom prst="rect">
            <a:avLst/>
          </a:prstGeom>
          <a:solidFill>
            <a:srgbClr val="0095DA"/>
          </a:solidFill>
          <a:ln>
            <a:noFill/>
          </a:ln>
          <a:effectLst/>
        </p:spPr>
        <p:txBody>
          <a:bodyPr lIns="0" tIns="0" rIns="0" bIns="0" anchor="ctr"/>
          <a:lstStyle/>
          <a:p>
            <a:pPr lvl="0" algn="ctr">
              <a:defRPr>
                <a:solidFill>
                  <a:srgbClr val="FFFFFF"/>
                </a:solidFill>
              </a:defRPr>
            </a:pPr>
            <a:endParaRPr>
              <a:ln>
                <a:noFill/>
              </a:ln>
              <a:effectLst/>
            </a:endParaRPr>
          </a:p>
        </p:txBody>
      </p:sp>
      <p:sp>
        <p:nvSpPr>
          <p:cNvPr id="15" name="Shape 4">
            <a:extLst>
              <a:ext uri="{FF2B5EF4-FFF2-40B4-BE49-F238E27FC236}">
                <a16:creationId xmlns="" xmlns:a16="http://schemas.microsoft.com/office/drawing/2014/main" id="{CE6E5C3A-CB85-514A-BCC0-F6B505D5B10D}"/>
              </a:ext>
            </a:extLst>
          </p:cNvPr>
          <p:cNvSpPr/>
          <p:nvPr/>
        </p:nvSpPr>
        <p:spPr>
          <a:xfrm flipH="1">
            <a:off x="17322" y="4589443"/>
            <a:ext cx="4419023" cy="17319"/>
          </a:xfrm>
          <a:prstGeom prst="line">
            <a:avLst/>
          </a:prstGeom>
          <a:ln>
            <a:solidFill>
              <a:srgbClr val="FFFFFF"/>
            </a:solidFill>
          </a:ln>
        </p:spPr>
        <p:txBody>
          <a:bodyPr lIns="0" tIns="0" rIns="0" bIns="0"/>
          <a:lstStyle/>
          <a:p>
            <a:pPr lvl="0" defTabSz="457200">
              <a:defRPr sz="1200">
                <a:latin typeface="+mn-lt"/>
                <a:ea typeface="+mn-ea"/>
                <a:cs typeface="+mn-cs"/>
                <a:sym typeface="Helvetica"/>
              </a:defRPr>
            </a:pPr>
            <a:endParaRPr/>
          </a:p>
        </p:txBody>
      </p:sp>
      <p:sp>
        <p:nvSpPr>
          <p:cNvPr id="16" name="Shape 5">
            <a:extLst>
              <a:ext uri="{FF2B5EF4-FFF2-40B4-BE49-F238E27FC236}">
                <a16:creationId xmlns="" xmlns:a16="http://schemas.microsoft.com/office/drawing/2014/main" id="{23EB9F3F-B308-BA44-AE11-E68EF5BFA0CB}"/>
              </a:ext>
            </a:extLst>
          </p:cNvPr>
          <p:cNvSpPr/>
          <p:nvPr/>
        </p:nvSpPr>
        <p:spPr>
          <a:xfrm flipH="1">
            <a:off x="4724978" y="4571962"/>
            <a:ext cx="4419023" cy="17318"/>
          </a:xfrm>
          <a:prstGeom prst="line">
            <a:avLst/>
          </a:prstGeom>
          <a:ln>
            <a:solidFill>
              <a:srgbClr val="FFFFFF"/>
            </a:solidFill>
          </a:ln>
        </p:spPr>
        <p:txBody>
          <a:bodyPr lIns="0" tIns="0" rIns="0" bIns="0"/>
          <a:lstStyle/>
          <a:p>
            <a:pPr lvl="0" defTabSz="457200">
              <a:defRPr sz="1200">
                <a:latin typeface="+mn-lt"/>
                <a:ea typeface="+mn-ea"/>
                <a:cs typeface="+mn-cs"/>
                <a:sym typeface="Helvetica"/>
              </a:defRPr>
            </a:pPr>
            <a:endParaRPr/>
          </a:p>
        </p:txBody>
      </p:sp>
      <p:sp>
        <p:nvSpPr>
          <p:cNvPr id="17" name="Oval 16">
            <a:extLst>
              <a:ext uri="{FF2B5EF4-FFF2-40B4-BE49-F238E27FC236}">
                <a16:creationId xmlns="" xmlns:a16="http://schemas.microsoft.com/office/drawing/2014/main" id="{E4662D88-E774-7241-9B6B-B3F0D1F4EF2E}"/>
              </a:ext>
            </a:extLst>
          </p:cNvPr>
          <p:cNvSpPr/>
          <p:nvPr/>
        </p:nvSpPr>
        <p:spPr>
          <a:xfrm>
            <a:off x="4415644" y="4547674"/>
            <a:ext cx="83538" cy="83538"/>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8" name="Oval 17">
            <a:extLst>
              <a:ext uri="{FF2B5EF4-FFF2-40B4-BE49-F238E27FC236}">
                <a16:creationId xmlns="" xmlns:a16="http://schemas.microsoft.com/office/drawing/2014/main" id="{D0E4D231-883F-1246-B52E-3504D0BE94D2}"/>
              </a:ext>
            </a:extLst>
          </p:cNvPr>
          <p:cNvSpPr/>
          <p:nvPr/>
        </p:nvSpPr>
        <p:spPr>
          <a:xfrm>
            <a:off x="4654470" y="4547674"/>
            <a:ext cx="83538" cy="83538"/>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9" name="Oval 18">
            <a:extLst>
              <a:ext uri="{FF2B5EF4-FFF2-40B4-BE49-F238E27FC236}">
                <a16:creationId xmlns="" xmlns:a16="http://schemas.microsoft.com/office/drawing/2014/main" id="{4196A135-806E-7746-ACE5-F66A85CD871F}"/>
              </a:ext>
            </a:extLst>
          </p:cNvPr>
          <p:cNvSpPr/>
          <p:nvPr/>
        </p:nvSpPr>
        <p:spPr>
          <a:xfrm>
            <a:off x="4535057" y="4547674"/>
            <a:ext cx="83538" cy="83538"/>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20" name="Shape 2">
            <a:extLst>
              <a:ext uri="{FF2B5EF4-FFF2-40B4-BE49-F238E27FC236}">
                <a16:creationId xmlns="" xmlns:a16="http://schemas.microsoft.com/office/drawing/2014/main" id="{36D97B47-588C-894B-BD12-F9E408509447}"/>
              </a:ext>
            </a:extLst>
          </p:cNvPr>
          <p:cNvSpPr/>
          <p:nvPr userDrawn="1"/>
        </p:nvSpPr>
        <p:spPr>
          <a:xfrm>
            <a:off x="0" y="4375727"/>
            <a:ext cx="9144000" cy="767774"/>
          </a:xfrm>
          <a:prstGeom prst="rect">
            <a:avLst/>
          </a:prstGeom>
          <a:solidFill>
            <a:srgbClr val="0095DA"/>
          </a:solidFill>
          <a:ln>
            <a:noFill/>
          </a:ln>
          <a:effectLst/>
        </p:spPr>
        <p:txBody>
          <a:bodyPr lIns="0" tIns="0" rIns="0" bIns="0" anchor="ctr"/>
          <a:lstStyle/>
          <a:p>
            <a:pPr lvl="0" algn="ctr">
              <a:defRPr>
                <a:solidFill>
                  <a:srgbClr val="FFFFFF"/>
                </a:solidFill>
              </a:defRPr>
            </a:pPr>
            <a:endParaRPr>
              <a:ln>
                <a:noFill/>
              </a:ln>
              <a:effectLst/>
            </a:endParaRPr>
          </a:p>
        </p:txBody>
      </p:sp>
      <p:sp>
        <p:nvSpPr>
          <p:cNvPr id="21" name="Shape 4">
            <a:extLst>
              <a:ext uri="{FF2B5EF4-FFF2-40B4-BE49-F238E27FC236}">
                <a16:creationId xmlns="" xmlns:a16="http://schemas.microsoft.com/office/drawing/2014/main" id="{5C29083C-D893-B84B-9EA1-8B08D379BC48}"/>
              </a:ext>
            </a:extLst>
          </p:cNvPr>
          <p:cNvSpPr/>
          <p:nvPr userDrawn="1"/>
        </p:nvSpPr>
        <p:spPr>
          <a:xfrm flipH="1">
            <a:off x="17322" y="4589443"/>
            <a:ext cx="4419023" cy="17319"/>
          </a:xfrm>
          <a:prstGeom prst="line">
            <a:avLst/>
          </a:prstGeom>
          <a:ln>
            <a:solidFill>
              <a:srgbClr val="FFFFFF"/>
            </a:solidFill>
          </a:ln>
        </p:spPr>
        <p:txBody>
          <a:bodyPr lIns="0" tIns="0" rIns="0" bIns="0"/>
          <a:lstStyle/>
          <a:p>
            <a:pPr lvl="0" defTabSz="457200">
              <a:defRPr sz="1200">
                <a:latin typeface="+mn-lt"/>
                <a:ea typeface="+mn-ea"/>
                <a:cs typeface="+mn-cs"/>
                <a:sym typeface="Helvetica"/>
              </a:defRPr>
            </a:pPr>
            <a:endParaRPr/>
          </a:p>
        </p:txBody>
      </p:sp>
      <p:sp>
        <p:nvSpPr>
          <p:cNvPr id="22" name="Shape 5">
            <a:extLst>
              <a:ext uri="{FF2B5EF4-FFF2-40B4-BE49-F238E27FC236}">
                <a16:creationId xmlns="" xmlns:a16="http://schemas.microsoft.com/office/drawing/2014/main" id="{2A0DCCA3-A378-4F4D-B7B9-AB833C63C7B5}"/>
              </a:ext>
            </a:extLst>
          </p:cNvPr>
          <p:cNvSpPr/>
          <p:nvPr userDrawn="1"/>
        </p:nvSpPr>
        <p:spPr>
          <a:xfrm flipH="1">
            <a:off x="4724978" y="4571962"/>
            <a:ext cx="4419023" cy="17318"/>
          </a:xfrm>
          <a:prstGeom prst="line">
            <a:avLst/>
          </a:prstGeom>
          <a:ln>
            <a:solidFill>
              <a:srgbClr val="FFFFFF"/>
            </a:solidFill>
          </a:ln>
        </p:spPr>
        <p:txBody>
          <a:bodyPr lIns="0" tIns="0" rIns="0" bIns="0"/>
          <a:lstStyle/>
          <a:p>
            <a:pPr lvl="0" defTabSz="457200">
              <a:defRPr sz="1200">
                <a:latin typeface="+mn-lt"/>
                <a:ea typeface="+mn-ea"/>
                <a:cs typeface="+mn-cs"/>
                <a:sym typeface="Helvetica"/>
              </a:defRPr>
            </a:pPr>
            <a:endParaRPr/>
          </a:p>
        </p:txBody>
      </p:sp>
      <p:sp>
        <p:nvSpPr>
          <p:cNvPr id="23" name="Oval 22">
            <a:extLst>
              <a:ext uri="{FF2B5EF4-FFF2-40B4-BE49-F238E27FC236}">
                <a16:creationId xmlns="" xmlns:a16="http://schemas.microsoft.com/office/drawing/2014/main" id="{7E0C3E70-AC35-0B41-929C-67CD3DCE04B4}"/>
              </a:ext>
            </a:extLst>
          </p:cNvPr>
          <p:cNvSpPr/>
          <p:nvPr userDrawn="1"/>
        </p:nvSpPr>
        <p:spPr>
          <a:xfrm>
            <a:off x="4415644" y="4547674"/>
            <a:ext cx="83538" cy="83538"/>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24" name="Oval 23">
            <a:extLst>
              <a:ext uri="{FF2B5EF4-FFF2-40B4-BE49-F238E27FC236}">
                <a16:creationId xmlns="" xmlns:a16="http://schemas.microsoft.com/office/drawing/2014/main" id="{726C60F6-84B6-E848-90CF-1265B627F422}"/>
              </a:ext>
            </a:extLst>
          </p:cNvPr>
          <p:cNvSpPr/>
          <p:nvPr userDrawn="1"/>
        </p:nvSpPr>
        <p:spPr>
          <a:xfrm>
            <a:off x="4654470" y="4547674"/>
            <a:ext cx="83538" cy="83538"/>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25" name="Oval 24">
            <a:extLst>
              <a:ext uri="{FF2B5EF4-FFF2-40B4-BE49-F238E27FC236}">
                <a16:creationId xmlns="" xmlns:a16="http://schemas.microsoft.com/office/drawing/2014/main" id="{3C5C25F6-2B54-4240-93B5-245CB38D923C}"/>
              </a:ext>
            </a:extLst>
          </p:cNvPr>
          <p:cNvSpPr/>
          <p:nvPr userDrawn="1"/>
        </p:nvSpPr>
        <p:spPr>
          <a:xfrm>
            <a:off x="4535057" y="4547674"/>
            <a:ext cx="83538" cy="83538"/>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26" name="Shape 4">
            <a:extLst>
              <a:ext uri="{FF2B5EF4-FFF2-40B4-BE49-F238E27FC236}">
                <a16:creationId xmlns="" xmlns:a16="http://schemas.microsoft.com/office/drawing/2014/main" id="{9946AFF0-D062-EF48-ABA6-34D181B75944}"/>
              </a:ext>
            </a:extLst>
          </p:cNvPr>
          <p:cNvSpPr/>
          <p:nvPr userDrawn="1"/>
        </p:nvSpPr>
        <p:spPr>
          <a:xfrm flipV="1">
            <a:off x="1" y="1202640"/>
            <a:ext cx="9144000" cy="0"/>
          </a:xfrm>
          <a:prstGeom prst="line">
            <a:avLst/>
          </a:prstGeom>
          <a:ln>
            <a:solidFill>
              <a:srgbClr val="0095DA"/>
            </a:solidFill>
          </a:ln>
        </p:spPr>
        <p:txBody>
          <a:bodyPr lIns="0" tIns="0" rIns="0" bIns="0"/>
          <a:lstStyle/>
          <a:p>
            <a:pPr lvl="0" defTabSz="457200">
              <a:defRPr sz="1200">
                <a:latin typeface="+mn-lt"/>
                <a:ea typeface="+mn-ea"/>
                <a:cs typeface="+mn-cs"/>
                <a:sym typeface="Helvetica"/>
              </a:defRPr>
            </a:pPr>
            <a:endParaRPr/>
          </a:p>
        </p:txBody>
      </p:sp>
      <p:sp>
        <p:nvSpPr>
          <p:cNvPr id="3" name="Chart Placeholder 2">
            <a:extLst>
              <a:ext uri="{FF2B5EF4-FFF2-40B4-BE49-F238E27FC236}">
                <a16:creationId xmlns="" xmlns:a16="http://schemas.microsoft.com/office/drawing/2014/main" id="{8D60F132-E033-3448-86EC-9AAA2B6FE7D8}"/>
              </a:ext>
            </a:extLst>
          </p:cNvPr>
          <p:cNvSpPr>
            <a:spLocks noGrp="1"/>
          </p:cNvSpPr>
          <p:nvPr>
            <p:ph type="chart" sz="quarter" idx="10"/>
          </p:nvPr>
        </p:nvSpPr>
        <p:spPr>
          <a:xfrm>
            <a:off x="1804988" y="1300163"/>
            <a:ext cx="5491162" cy="2992437"/>
          </a:xfrm>
        </p:spPr>
        <p:txBody>
          <a:bodyPr/>
          <a:lstStyle/>
          <a:p>
            <a:endParaRPr lang="en-US"/>
          </a:p>
        </p:txBody>
      </p:sp>
    </p:spTree>
    <p:extLst>
      <p:ext uri="{BB962C8B-B14F-4D97-AF65-F5344CB8AC3E}">
        <p14:creationId xmlns:p14="http://schemas.microsoft.com/office/powerpoint/2010/main" val="699389644"/>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Blank w Footer">
    <p:spTree>
      <p:nvGrpSpPr>
        <p:cNvPr id="1" name=""/>
        <p:cNvGrpSpPr/>
        <p:nvPr/>
      </p:nvGrpSpPr>
      <p:grpSpPr>
        <a:xfrm>
          <a:off x="0" y="0"/>
          <a:ext cx="0" cy="0"/>
          <a:chOff x="0" y="0"/>
          <a:chExt cx="0" cy="0"/>
        </a:xfrm>
      </p:grpSpPr>
      <p:sp>
        <p:nvSpPr>
          <p:cNvPr id="59" name="Shape 59"/>
          <p:cNvSpPr/>
          <p:nvPr/>
        </p:nvSpPr>
        <p:spPr>
          <a:xfrm>
            <a:off x="0" y="4375727"/>
            <a:ext cx="9144000" cy="767774"/>
          </a:xfrm>
          <a:prstGeom prst="rect">
            <a:avLst/>
          </a:prstGeom>
          <a:solidFill>
            <a:srgbClr val="0095DA"/>
          </a:solidFill>
          <a:ln>
            <a:solidFill>
              <a:srgbClr val="4A7EBB"/>
            </a:solidFill>
          </a:ln>
        </p:spPr>
        <p:txBody>
          <a:bodyPr lIns="0" tIns="0" rIns="0" bIns="0" anchor="ctr"/>
          <a:lstStyle/>
          <a:p>
            <a:pPr lvl="0" algn="ctr">
              <a:defRPr>
                <a:solidFill>
                  <a:srgbClr val="FFFFFF"/>
                </a:solidFill>
              </a:defRPr>
            </a:pPr>
            <a:endParaRPr/>
          </a:p>
        </p:txBody>
      </p:sp>
      <p:pic>
        <p:nvPicPr>
          <p:cNvPr id="60" name="image1.pdf" descr="3 circles.pdf"/>
          <p:cNvPicPr/>
          <p:nvPr/>
        </p:nvPicPr>
        <p:blipFill>
          <a:blip r:embed="rId2">
            <a:extLst>
              <a:ext uri="{28A0092B-C50C-407E-A947-70E740481C1C}">
                <a14:useLocalDpi xmlns:a14="http://schemas.microsoft.com/office/drawing/2010/main"/>
              </a:ext>
            </a:extLst>
          </a:blip>
          <a:srcRect/>
          <a:stretch>
            <a:fillRect/>
          </a:stretch>
        </p:blipFill>
        <p:spPr>
          <a:xfrm>
            <a:off x="4372840" y="4485409"/>
            <a:ext cx="398319" cy="161637"/>
          </a:xfrm>
          <a:prstGeom prst="rect">
            <a:avLst/>
          </a:prstGeom>
          <a:ln w="12700">
            <a:miter lim="400000"/>
          </a:ln>
        </p:spPr>
      </p:pic>
      <p:sp>
        <p:nvSpPr>
          <p:cNvPr id="61" name="Shape 61"/>
          <p:cNvSpPr/>
          <p:nvPr/>
        </p:nvSpPr>
        <p:spPr>
          <a:xfrm flipH="1">
            <a:off x="17322" y="4589319"/>
            <a:ext cx="4419023" cy="17319"/>
          </a:xfrm>
          <a:prstGeom prst="line">
            <a:avLst/>
          </a:prstGeom>
          <a:ln>
            <a:solidFill>
              <a:srgbClr val="FFFFFF"/>
            </a:solidFill>
          </a:ln>
        </p:spPr>
        <p:txBody>
          <a:bodyPr lIns="0" tIns="0" rIns="0" bIns="0"/>
          <a:lstStyle/>
          <a:p>
            <a:pPr lvl="0" defTabSz="457200">
              <a:defRPr sz="1200">
                <a:latin typeface="+mn-lt"/>
                <a:ea typeface="+mn-ea"/>
                <a:cs typeface="+mn-cs"/>
                <a:sym typeface="Helvetica"/>
              </a:defRPr>
            </a:pPr>
            <a:endParaRPr/>
          </a:p>
        </p:txBody>
      </p:sp>
      <p:sp>
        <p:nvSpPr>
          <p:cNvPr id="62" name="Shape 62"/>
          <p:cNvSpPr/>
          <p:nvPr/>
        </p:nvSpPr>
        <p:spPr>
          <a:xfrm flipH="1">
            <a:off x="4724978" y="4572000"/>
            <a:ext cx="4419023" cy="17318"/>
          </a:xfrm>
          <a:prstGeom prst="line">
            <a:avLst/>
          </a:prstGeom>
          <a:ln>
            <a:solidFill>
              <a:srgbClr val="FFFFFF"/>
            </a:solidFill>
          </a:ln>
        </p:spPr>
        <p:txBody>
          <a:bodyPr lIns="0" tIns="0" rIns="0" bIns="0"/>
          <a:lstStyle/>
          <a:p>
            <a:pPr lvl="0" defTabSz="457200">
              <a:defRPr sz="1200">
                <a:latin typeface="+mn-lt"/>
                <a:ea typeface="+mn-ea"/>
                <a:cs typeface="+mn-cs"/>
                <a:sym typeface="Helvetica"/>
              </a:defRPr>
            </a:pPr>
            <a:endParaRPr/>
          </a:p>
        </p:txBody>
      </p:sp>
      <p:sp>
        <p:nvSpPr>
          <p:cNvPr id="63" name="Shape 63"/>
          <p:cNvSpPr>
            <a:spLocks noGrp="1"/>
          </p:cNvSpPr>
          <p:nvPr>
            <p:ph type="sldNum" sz="quarter" idx="2"/>
          </p:nvPr>
        </p:nvSpPr>
        <p:spPr>
          <a:prstGeom prst="rect">
            <a:avLst/>
          </a:prstGeom>
        </p:spPr>
        <p:txBody>
          <a:bodyPr/>
          <a:lstStyle/>
          <a:p>
            <a:pPr lvl="0"/>
            <a:fld id="{86CB4B4D-7CA3-9044-876B-883B54F8677D}" type="slidenum">
              <a:rPr lang="uk-UA" smtClean="0"/>
              <a:t>‹#›</a:t>
            </a:fld>
            <a:endParaRPr lang="uk-UA"/>
          </a:p>
        </p:txBody>
      </p:sp>
      <p:sp>
        <p:nvSpPr>
          <p:cNvPr id="7" name="Shape 2">
            <a:extLst>
              <a:ext uri="{FF2B5EF4-FFF2-40B4-BE49-F238E27FC236}">
                <a16:creationId xmlns="" xmlns:a16="http://schemas.microsoft.com/office/drawing/2014/main" id="{3C34D951-94AD-A448-ADD9-0CAC3F560839}"/>
              </a:ext>
            </a:extLst>
          </p:cNvPr>
          <p:cNvSpPr/>
          <p:nvPr/>
        </p:nvSpPr>
        <p:spPr>
          <a:xfrm>
            <a:off x="0" y="4375727"/>
            <a:ext cx="9144000" cy="767774"/>
          </a:xfrm>
          <a:prstGeom prst="rect">
            <a:avLst/>
          </a:prstGeom>
          <a:solidFill>
            <a:srgbClr val="0095DA"/>
          </a:solidFill>
          <a:ln>
            <a:noFill/>
          </a:ln>
          <a:effectLst/>
        </p:spPr>
        <p:txBody>
          <a:bodyPr lIns="0" tIns="0" rIns="0" bIns="0" anchor="ctr"/>
          <a:lstStyle/>
          <a:p>
            <a:pPr lvl="0" algn="ctr">
              <a:defRPr>
                <a:solidFill>
                  <a:srgbClr val="FFFFFF"/>
                </a:solidFill>
              </a:defRPr>
            </a:pPr>
            <a:endParaRPr>
              <a:ln>
                <a:noFill/>
              </a:ln>
              <a:effectLst/>
            </a:endParaRPr>
          </a:p>
        </p:txBody>
      </p:sp>
      <p:sp>
        <p:nvSpPr>
          <p:cNvPr id="8" name="Shape 4">
            <a:extLst>
              <a:ext uri="{FF2B5EF4-FFF2-40B4-BE49-F238E27FC236}">
                <a16:creationId xmlns="" xmlns:a16="http://schemas.microsoft.com/office/drawing/2014/main" id="{B1D3D03C-FFEC-6F46-B322-ABE1B707F63C}"/>
              </a:ext>
            </a:extLst>
          </p:cNvPr>
          <p:cNvSpPr/>
          <p:nvPr/>
        </p:nvSpPr>
        <p:spPr>
          <a:xfrm flipH="1">
            <a:off x="17322" y="4589443"/>
            <a:ext cx="4419023" cy="17319"/>
          </a:xfrm>
          <a:prstGeom prst="line">
            <a:avLst/>
          </a:prstGeom>
          <a:ln>
            <a:solidFill>
              <a:srgbClr val="FFFFFF"/>
            </a:solidFill>
          </a:ln>
        </p:spPr>
        <p:txBody>
          <a:bodyPr lIns="0" tIns="0" rIns="0" bIns="0"/>
          <a:lstStyle/>
          <a:p>
            <a:pPr lvl="0" defTabSz="457200">
              <a:defRPr sz="1200">
                <a:latin typeface="+mn-lt"/>
                <a:ea typeface="+mn-ea"/>
                <a:cs typeface="+mn-cs"/>
                <a:sym typeface="Helvetica"/>
              </a:defRPr>
            </a:pPr>
            <a:endParaRPr/>
          </a:p>
        </p:txBody>
      </p:sp>
      <p:sp>
        <p:nvSpPr>
          <p:cNvPr id="9" name="Shape 5">
            <a:extLst>
              <a:ext uri="{FF2B5EF4-FFF2-40B4-BE49-F238E27FC236}">
                <a16:creationId xmlns="" xmlns:a16="http://schemas.microsoft.com/office/drawing/2014/main" id="{747B4A90-A031-2E40-A2E4-55184EB0B74A}"/>
              </a:ext>
            </a:extLst>
          </p:cNvPr>
          <p:cNvSpPr/>
          <p:nvPr/>
        </p:nvSpPr>
        <p:spPr>
          <a:xfrm flipH="1">
            <a:off x="4724978" y="4571962"/>
            <a:ext cx="4419023" cy="17318"/>
          </a:xfrm>
          <a:prstGeom prst="line">
            <a:avLst/>
          </a:prstGeom>
          <a:ln>
            <a:solidFill>
              <a:srgbClr val="FFFFFF"/>
            </a:solidFill>
          </a:ln>
        </p:spPr>
        <p:txBody>
          <a:bodyPr lIns="0" tIns="0" rIns="0" bIns="0"/>
          <a:lstStyle/>
          <a:p>
            <a:pPr lvl="0" defTabSz="457200">
              <a:defRPr sz="1200">
                <a:latin typeface="+mn-lt"/>
                <a:ea typeface="+mn-ea"/>
                <a:cs typeface="+mn-cs"/>
                <a:sym typeface="Helvetica"/>
              </a:defRPr>
            </a:pPr>
            <a:endParaRPr/>
          </a:p>
        </p:txBody>
      </p:sp>
      <p:sp>
        <p:nvSpPr>
          <p:cNvPr id="10" name="Oval 9">
            <a:extLst>
              <a:ext uri="{FF2B5EF4-FFF2-40B4-BE49-F238E27FC236}">
                <a16:creationId xmlns="" xmlns:a16="http://schemas.microsoft.com/office/drawing/2014/main" id="{57CCD8F3-0D8B-AC4C-86E4-8EBFC6FE2B22}"/>
              </a:ext>
            </a:extLst>
          </p:cNvPr>
          <p:cNvSpPr/>
          <p:nvPr/>
        </p:nvSpPr>
        <p:spPr>
          <a:xfrm>
            <a:off x="4415644" y="4547674"/>
            <a:ext cx="83538" cy="83538"/>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1" name="Oval 10">
            <a:extLst>
              <a:ext uri="{FF2B5EF4-FFF2-40B4-BE49-F238E27FC236}">
                <a16:creationId xmlns="" xmlns:a16="http://schemas.microsoft.com/office/drawing/2014/main" id="{7E66E2DB-53A4-7E45-A13F-DDDBF4FC4DE9}"/>
              </a:ext>
            </a:extLst>
          </p:cNvPr>
          <p:cNvSpPr/>
          <p:nvPr/>
        </p:nvSpPr>
        <p:spPr>
          <a:xfrm>
            <a:off x="4654470" y="4547674"/>
            <a:ext cx="83538" cy="83538"/>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2" name="Oval 11">
            <a:extLst>
              <a:ext uri="{FF2B5EF4-FFF2-40B4-BE49-F238E27FC236}">
                <a16:creationId xmlns="" xmlns:a16="http://schemas.microsoft.com/office/drawing/2014/main" id="{82BD09E8-F2B8-9240-B68A-A32CF55EF6BD}"/>
              </a:ext>
            </a:extLst>
          </p:cNvPr>
          <p:cNvSpPr/>
          <p:nvPr/>
        </p:nvSpPr>
        <p:spPr>
          <a:xfrm>
            <a:off x="4535057" y="4547674"/>
            <a:ext cx="83538" cy="83538"/>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3" name="Shape 2">
            <a:extLst>
              <a:ext uri="{FF2B5EF4-FFF2-40B4-BE49-F238E27FC236}">
                <a16:creationId xmlns="" xmlns:a16="http://schemas.microsoft.com/office/drawing/2014/main" id="{D9DE6FA9-767B-AE40-94EF-0F8122657F96}"/>
              </a:ext>
            </a:extLst>
          </p:cNvPr>
          <p:cNvSpPr/>
          <p:nvPr userDrawn="1"/>
        </p:nvSpPr>
        <p:spPr>
          <a:xfrm>
            <a:off x="0" y="4375727"/>
            <a:ext cx="9144000" cy="767774"/>
          </a:xfrm>
          <a:prstGeom prst="rect">
            <a:avLst/>
          </a:prstGeom>
          <a:solidFill>
            <a:srgbClr val="0095DA"/>
          </a:solidFill>
          <a:ln>
            <a:noFill/>
          </a:ln>
          <a:effectLst/>
        </p:spPr>
        <p:txBody>
          <a:bodyPr lIns="0" tIns="0" rIns="0" bIns="0" anchor="ctr"/>
          <a:lstStyle/>
          <a:p>
            <a:pPr lvl="0" algn="ctr">
              <a:defRPr>
                <a:solidFill>
                  <a:srgbClr val="FFFFFF"/>
                </a:solidFill>
              </a:defRPr>
            </a:pPr>
            <a:endParaRPr>
              <a:ln>
                <a:noFill/>
              </a:ln>
              <a:effectLst/>
            </a:endParaRPr>
          </a:p>
        </p:txBody>
      </p:sp>
      <p:sp>
        <p:nvSpPr>
          <p:cNvPr id="14" name="Shape 4">
            <a:extLst>
              <a:ext uri="{FF2B5EF4-FFF2-40B4-BE49-F238E27FC236}">
                <a16:creationId xmlns="" xmlns:a16="http://schemas.microsoft.com/office/drawing/2014/main" id="{4E15F988-042E-8D4E-A36A-D06A85A4A195}"/>
              </a:ext>
            </a:extLst>
          </p:cNvPr>
          <p:cNvSpPr/>
          <p:nvPr userDrawn="1"/>
        </p:nvSpPr>
        <p:spPr>
          <a:xfrm flipH="1">
            <a:off x="17322" y="4589443"/>
            <a:ext cx="4419023" cy="17319"/>
          </a:xfrm>
          <a:prstGeom prst="line">
            <a:avLst/>
          </a:prstGeom>
          <a:ln>
            <a:solidFill>
              <a:srgbClr val="FFFFFF"/>
            </a:solidFill>
          </a:ln>
        </p:spPr>
        <p:txBody>
          <a:bodyPr lIns="0" tIns="0" rIns="0" bIns="0"/>
          <a:lstStyle/>
          <a:p>
            <a:pPr lvl="0" defTabSz="457200">
              <a:defRPr sz="1200">
                <a:latin typeface="+mn-lt"/>
                <a:ea typeface="+mn-ea"/>
                <a:cs typeface="+mn-cs"/>
                <a:sym typeface="Helvetica"/>
              </a:defRPr>
            </a:pPr>
            <a:endParaRPr/>
          </a:p>
        </p:txBody>
      </p:sp>
      <p:sp>
        <p:nvSpPr>
          <p:cNvPr id="15" name="Shape 5">
            <a:extLst>
              <a:ext uri="{FF2B5EF4-FFF2-40B4-BE49-F238E27FC236}">
                <a16:creationId xmlns="" xmlns:a16="http://schemas.microsoft.com/office/drawing/2014/main" id="{DBF747C1-2F71-3843-946E-08C5D392C21D}"/>
              </a:ext>
            </a:extLst>
          </p:cNvPr>
          <p:cNvSpPr/>
          <p:nvPr userDrawn="1"/>
        </p:nvSpPr>
        <p:spPr>
          <a:xfrm flipH="1">
            <a:off x="4724978" y="4571962"/>
            <a:ext cx="4419023" cy="17318"/>
          </a:xfrm>
          <a:prstGeom prst="line">
            <a:avLst/>
          </a:prstGeom>
          <a:ln>
            <a:solidFill>
              <a:srgbClr val="FFFFFF"/>
            </a:solidFill>
          </a:ln>
        </p:spPr>
        <p:txBody>
          <a:bodyPr lIns="0" tIns="0" rIns="0" bIns="0"/>
          <a:lstStyle/>
          <a:p>
            <a:pPr lvl="0" defTabSz="457200">
              <a:defRPr sz="1200">
                <a:latin typeface="+mn-lt"/>
                <a:ea typeface="+mn-ea"/>
                <a:cs typeface="+mn-cs"/>
                <a:sym typeface="Helvetica"/>
              </a:defRPr>
            </a:pPr>
            <a:endParaRPr/>
          </a:p>
        </p:txBody>
      </p:sp>
      <p:sp>
        <p:nvSpPr>
          <p:cNvPr id="16" name="Oval 15">
            <a:extLst>
              <a:ext uri="{FF2B5EF4-FFF2-40B4-BE49-F238E27FC236}">
                <a16:creationId xmlns="" xmlns:a16="http://schemas.microsoft.com/office/drawing/2014/main" id="{238CA7F1-494E-B74D-8C92-298407F8317B}"/>
              </a:ext>
            </a:extLst>
          </p:cNvPr>
          <p:cNvSpPr/>
          <p:nvPr userDrawn="1"/>
        </p:nvSpPr>
        <p:spPr>
          <a:xfrm>
            <a:off x="4415644" y="4547674"/>
            <a:ext cx="83538" cy="83538"/>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7" name="Oval 16">
            <a:extLst>
              <a:ext uri="{FF2B5EF4-FFF2-40B4-BE49-F238E27FC236}">
                <a16:creationId xmlns="" xmlns:a16="http://schemas.microsoft.com/office/drawing/2014/main" id="{078BC990-F507-054E-8E59-9B48C3CBCF01}"/>
              </a:ext>
            </a:extLst>
          </p:cNvPr>
          <p:cNvSpPr/>
          <p:nvPr userDrawn="1"/>
        </p:nvSpPr>
        <p:spPr>
          <a:xfrm>
            <a:off x="4654470" y="4547674"/>
            <a:ext cx="83538" cy="83538"/>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8" name="Oval 17">
            <a:extLst>
              <a:ext uri="{FF2B5EF4-FFF2-40B4-BE49-F238E27FC236}">
                <a16:creationId xmlns="" xmlns:a16="http://schemas.microsoft.com/office/drawing/2014/main" id="{CBF0903B-7354-C844-968F-56FC6BB4EE95}"/>
              </a:ext>
            </a:extLst>
          </p:cNvPr>
          <p:cNvSpPr/>
          <p:nvPr userDrawn="1"/>
        </p:nvSpPr>
        <p:spPr>
          <a:xfrm>
            <a:off x="4535057" y="4547674"/>
            <a:ext cx="83538" cy="83538"/>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Tree>
    <p:extLst>
      <p:ext uri="{BB962C8B-B14F-4D97-AF65-F5344CB8AC3E}">
        <p14:creationId xmlns:p14="http://schemas.microsoft.com/office/powerpoint/2010/main" val="1116406199"/>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116" name="Shape 116"/>
          <p:cNvSpPr>
            <a:spLocks noGrp="1"/>
          </p:cNvSpPr>
          <p:nvPr>
            <p:ph type="sldNum" sz="quarter" idx="2"/>
          </p:nvPr>
        </p:nvSpPr>
        <p:spPr>
          <a:xfrm>
            <a:off x="6553200" y="4769961"/>
            <a:ext cx="2133600" cy="269241"/>
          </a:xfrm>
          <a:prstGeom prst="rect">
            <a:avLst/>
          </a:prstGeom>
        </p:spPr>
        <p:txBody>
          <a:bodyPr/>
          <a:lstStyle>
            <a:lvl1pPr>
              <a:defRPr sz="1200">
                <a:solidFill>
                  <a:srgbClr val="888888"/>
                </a:solidFill>
              </a:defRPr>
            </a:lvl1pPr>
          </a:lstStyle>
          <a:p>
            <a:pPr lvl="0"/>
            <a:fld id="{86CB4B4D-7CA3-9044-876B-883B54F8677D}" type="slidenum">
              <a:rPr lang="uk-UA" smtClean="0"/>
              <a:t>‹#›</a:t>
            </a:fld>
            <a:endParaRPr lang="uk-UA"/>
          </a:p>
        </p:txBody>
      </p:sp>
    </p:spTree>
    <p:extLst>
      <p:ext uri="{BB962C8B-B14F-4D97-AF65-F5344CB8AC3E}">
        <p14:creationId xmlns:p14="http://schemas.microsoft.com/office/powerpoint/2010/main" val="2288522673"/>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342900"/>
            <a:ext cx="9144000" cy="628650"/>
          </a:xfrm>
          <a:prstGeom prst="rect">
            <a:avLst/>
          </a:prstGeom>
        </p:spPr>
        <p:txBody>
          <a:bodyPr>
            <a:normAutofit/>
          </a:bodyPr>
          <a:lstStyle>
            <a:lvl1pPr algn="ctr">
              <a:defRPr sz="3000" b="1">
                <a:solidFill>
                  <a:srgbClr val="0095DA"/>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1295402" y="1200151"/>
            <a:ext cx="6705599" cy="3394472"/>
          </a:xfrm>
          <a:prstGeom prst="rect">
            <a:avLst/>
          </a:prstGeom>
        </p:spPr>
        <p:txBody>
          <a:bodyPr>
            <a:normAutofit/>
          </a:bodyPr>
          <a:lstStyle>
            <a:lvl1pPr marL="257175" indent="-257175">
              <a:buClr>
                <a:srgbClr val="7EB242"/>
              </a:buClr>
              <a:buFont typeface="Calibri" pitchFamily="34" charset="0"/>
              <a:buChar char="•"/>
              <a:defRPr sz="1800">
                <a:solidFill>
                  <a:srgbClr val="4D616C"/>
                </a:solidFill>
              </a:defRPr>
            </a:lvl1pPr>
            <a:lvl2pPr marL="557213" indent="-214313">
              <a:buClr>
                <a:srgbClr val="EF374E"/>
              </a:buClr>
              <a:buFont typeface="Arial" pitchFamily="34" charset="0"/>
              <a:buChar char="•"/>
              <a:defRPr sz="1500">
                <a:solidFill>
                  <a:srgbClr val="4D616C"/>
                </a:solidFill>
              </a:defRPr>
            </a:lvl2pPr>
            <a:lvl3pPr>
              <a:buClr>
                <a:srgbClr val="FCB316"/>
              </a:buClr>
              <a:defRPr sz="1350">
                <a:solidFill>
                  <a:srgbClr val="4D616C"/>
                </a:solidFill>
              </a:defRPr>
            </a:lvl3pPr>
            <a:lvl4pPr>
              <a:defRPr sz="1200"/>
            </a:lvl4pPr>
            <a:lvl5pPr>
              <a:defRPr sz="10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6553200" y="4788769"/>
            <a:ext cx="2133600" cy="230832"/>
          </a:xfrm>
        </p:spPr>
        <p:txBody>
          <a:bodyPr/>
          <a:lstStyle>
            <a:lvl1pPr>
              <a:defRPr sz="900">
                <a:solidFill>
                  <a:srgbClr val="FFFFFF"/>
                </a:solidFill>
              </a:defRPr>
            </a:lvl1pPr>
          </a:lstStyle>
          <a:p>
            <a:fld id="{3A7B9F9F-9C84-43A4-A70F-C0C4DFF00504}" type="slidenum">
              <a:rPr lang="en-US" smtClean="0"/>
              <a:pPr/>
              <a:t>‹#›</a:t>
            </a:fld>
            <a:endParaRPr lang="en-US" dirty="0"/>
          </a:p>
        </p:txBody>
      </p:sp>
      <p:sp>
        <p:nvSpPr>
          <p:cNvPr id="8" name="Rectangle 7"/>
          <p:cNvSpPr/>
          <p:nvPr userDrawn="1"/>
        </p:nvSpPr>
        <p:spPr>
          <a:xfrm>
            <a:off x="1371600" y="941530"/>
            <a:ext cx="7772400" cy="34289"/>
          </a:xfrm>
          <a:prstGeom prst="rect">
            <a:avLst/>
          </a:prstGeom>
          <a:solidFill>
            <a:srgbClr val="0095DA"/>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stretch>
            <a:fillRect/>
          </a:stretch>
        </p:blipFill>
        <p:spPr>
          <a:xfrm rot="16200000">
            <a:off x="615774" y="425274"/>
            <a:ext cx="140052" cy="1066800"/>
          </a:xfrm>
          <a:prstGeom prst="rect">
            <a:avLst/>
          </a:prstGeom>
        </p:spPr>
      </p:pic>
    </p:spTree>
    <p:extLst>
      <p:ext uri="{BB962C8B-B14F-4D97-AF65-F5344CB8AC3E}">
        <p14:creationId xmlns:p14="http://schemas.microsoft.com/office/powerpoint/2010/main" val="2969499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a:prstGeom prst="rect">
            <a:avLst/>
          </a:prstGeo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a:prstGeom prst="rect">
            <a:avLst/>
          </a:prstGeo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06FB1928-F621-4F45-ABA0-F299B60AA862}" type="datetime1">
              <a:rPr lang="en-US" smtClean="0"/>
              <a:t>6/30/2022</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811852"/>
            <a:ext cx="2133600" cy="184666"/>
          </a:xfrm>
        </p:spPr>
        <p:txBody>
          <a:bodyPr/>
          <a:lstStyle/>
          <a:p>
            <a:fld id="{9B84F02E-A532-48BA-8418-F680C146347E}" type="slidenum">
              <a:rPr lang="en-US" smtClean="0"/>
              <a:t>‹#›</a:t>
            </a:fld>
            <a:endParaRPr lang="en-US"/>
          </a:p>
        </p:txBody>
      </p:sp>
    </p:spTree>
    <p:extLst>
      <p:ext uri="{BB962C8B-B14F-4D97-AF65-F5344CB8AC3E}">
        <p14:creationId xmlns:p14="http://schemas.microsoft.com/office/powerpoint/2010/main" val="3440242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p:nvPr/>
        </p:nvSpPr>
        <p:spPr>
          <a:xfrm>
            <a:off x="0" y="4375727"/>
            <a:ext cx="9144000" cy="767774"/>
          </a:xfrm>
          <a:prstGeom prst="rect">
            <a:avLst/>
          </a:prstGeom>
          <a:solidFill>
            <a:srgbClr val="0095DA"/>
          </a:solidFill>
          <a:ln>
            <a:noFill/>
          </a:ln>
          <a:effectLst/>
        </p:spPr>
        <p:txBody>
          <a:bodyPr lIns="0" tIns="0" rIns="0" bIns="0" anchor="ctr"/>
          <a:lstStyle/>
          <a:p>
            <a:pPr lvl="0" algn="ctr">
              <a:defRPr>
                <a:solidFill>
                  <a:srgbClr val="FFFFFF"/>
                </a:solidFill>
              </a:defRPr>
            </a:pPr>
            <a:endParaRPr>
              <a:ln>
                <a:noFill/>
              </a:ln>
              <a:effectLst/>
            </a:endParaRPr>
          </a:p>
        </p:txBody>
      </p:sp>
      <p:sp>
        <p:nvSpPr>
          <p:cNvPr id="6" name="Shape 6"/>
          <p:cNvSpPr>
            <a:spLocks noGrp="1"/>
          </p:cNvSpPr>
          <p:nvPr>
            <p:ph type="title"/>
          </p:nvPr>
        </p:nvSpPr>
        <p:spPr>
          <a:xfrm>
            <a:off x="457200" y="69057"/>
            <a:ext cx="8229600" cy="1131094"/>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normAutofit/>
          </a:bodyPr>
          <a:lstStyle/>
          <a:p>
            <a:pPr lvl="0">
              <a:defRPr sz="1800"/>
            </a:pPr>
            <a:r>
              <a:rPr sz="4400" dirty="0"/>
              <a:t>Title Text</a:t>
            </a:r>
          </a:p>
        </p:txBody>
      </p:sp>
      <p:sp>
        <p:nvSpPr>
          <p:cNvPr id="7" name="Shape 7"/>
          <p:cNvSpPr>
            <a:spLocks noGrp="1"/>
          </p:cNvSpPr>
          <p:nvPr>
            <p:ph type="body" idx="1"/>
          </p:nvPr>
        </p:nvSpPr>
        <p:spPr>
          <a:xfrm>
            <a:off x="457200" y="1200150"/>
            <a:ext cx="8229600" cy="3943351"/>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pPr marL="342900" marR="0" lvl="0" indent="-342900" algn="l" defTabSz="914400" rtl="0" eaLnBrk="1" fontAlgn="auto" latinLnBrk="0" hangingPunct="1">
              <a:lnSpc>
                <a:spcPct val="100000"/>
              </a:lnSpc>
              <a:spcBef>
                <a:spcPct val="20000"/>
              </a:spcBef>
              <a:spcAft>
                <a:spcPts val="0"/>
              </a:spcAft>
              <a:buClr>
                <a:srgbClr val="7EB242"/>
              </a:buClr>
              <a:buSzTx/>
              <a:buFont typeface="Arial" pitchFamily="34" charset="0"/>
              <a:buChar char="•"/>
              <a:tabLst/>
              <a:defRPr/>
            </a:pPr>
            <a:r>
              <a:rPr kumimoji="0" lang="en-US" sz="3200" b="0" i="0" u="none" strike="noStrike" kern="1200" cap="none" spc="0" normalizeH="0" baseline="0" noProof="0" dirty="0">
                <a:ln>
                  <a:noFill/>
                </a:ln>
                <a:solidFill>
                  <a:srgbClr val="4D616C"/>
                </a:solidFill>
                <a:effectLst/>
                <a:uLnTx/>
                <a:uFillTx/>
                <a:latin typeface="Calibri"/>
                <a:ea typeface="+mn-ea"/>
                <a:cs typeface="+mn-cs"/>
              </a:rPr>
              <a:t>Click to edit Master text styles</a:t>
            </a:r>
          </a:p>
          <a:p>
            <a:pPr marL="742950" marR="0" lvl="1" indent="-285750" algn="l" defTabSz="914400" rtl="0" eaLnBrk="1" fontAlgn="auto" latinLnBrk="0" hangingPunct="1">
              <a:lnSpc>
                <a:spcPct val="100000"/>
              </a:lnSpc>
              <a:spcBef>
                <a:spcPct val="20000"/>
              </a:spcBef>
              <a:spcAft>
                <a:spcPts val="0"/>
              </a:spcAft>
              <a:buClr>
                <a:srgbClr val="EF374E"/>
              </a:buClr>
              <a:buSzTx/>
              <a:buFont typeface="Arial" pitchFamily="34" charset="0"/>
              <a:buChar char="•"/>
              <a:tabLst/>
              <a:defRPr/>
            </a:pPr>
            <a:r>
              <a:rPr kumimoji="0" lang="en-US" sz="2800" b="0" i="0" u="none" strike="noStrike" kern="1200" cap="none" spc="0" normalizeH="0" baseline="0" noProof="0" dirty="0">
                <a:ln>
                  <a:noFill/>
                </a:ln>
                <a:solidFill>
                  <a:srgbClr val="4D616C"/>
                </a:solidFill>
                <a:effectLst/>
                <a:uLnTx/>
                <a:uFillTx/>
                <a:latin typeface="Calibri"/>
                <a:ea typeface="+mn-ea"/>
                <a:cs typeface="+mn-cs"/>
              </a:rPr>
              <a:t>Second level</a:t>
            </a:r>
          </a:p>
          <a:p>
            <a:pPr marL="1143000" marR="0" lvl="2" indent="-228600" algn="l" defTabSz="914400" rtl="0" eaLnBrk="1" fontAlgn="auto" latinLnBrk="0" hangingPunct="1">
              <a:lnSpc>
                <a:spcPct val="100000"/>
              </a:lnSpc>
              <a:spcBef>
                <a:spcPct val="20000"/>
              </a:spcBef>
              <a:spcAft>
                <a:spcPts val="0"/>
              </a:spcAft>
              <a:buClr>
                <a:srgbClr val="FCB316"/>
              </a:buClr>
              <a:buSzTx/>
              <a:buFont typeface="Arial" pitchFamily="34" charset="0"/>
              <a:buChar char="•"/>
              <a:tabLst/>
              <a:defRPr/>
            </a:pPr>
            <a:r>
              <a:rPr kumimoji="0" lang="en-US" sz="2400" b="0" i="0" u="none" strike="noStrike" kern="1200" cap="none" spc="0" normalizeH="0" baseline="0" noProof="0" dirty="0">
                <a:ln>
                  <a:noFill/>
                </a:ln>
                <a:solidFill>
                  <a:srgbClr val="4D616C"/>
                </a:solidFill>
                <a:effectLst/>
                <a:uLnTx/>
                <a:uFillTx/>
                <a:latin typeface="Calibri"/>
                <a:ea typeface="+mn-ea"/>
                <a:cs typeface="+mn-cs"/>
              </a:rPr>
              <a:t>Third level</a:t>
            </a:r>
          </a:p>
          <a:p>
            <a:pPr marL="1600200" marR="0" lvl="3" indent="-228600" algn="l" defTabSz="914400" rtl="0" eaLnBrk="1" fontAlgn="auto" latinLnBrk="0" hangingPunct="1">
              <a:lnSpc>
                <a:spcPct val="100000"/>
              </a:lnSpc>
              <a:spcBef>
                <a:spcPct val="20000"/>
              </a:spcBef>
              <a:spcAft>
                <a:spcPts val="0"/>
              </a:spcAft>
              <a:buClr>
                <a:srgbClr val="4D616C"/>
              </a:buClr>
              <a:buSzTx/>
              <a:buFont typeface="Arial" pitchFamily="34" charset="0"/>
              <a:buChar char="•"/>
              <a:tabLst/>
              <a:defRPr/>
            </a:pPr>
            <a:r>
              <a:rPr kumimoji="0" lang="en-US" sz="2000" b="0" i="0" u="none" strike="noStrike" kern="1200" cap="none" spc="0" normalizeH="0" baseline="0" noProof="0" dirty="0">
                <a:ln>
                  <a:noFill/>
                </a:ln>
                <a:solidFill>
                  <a:srgbClr val="4D616C"/>
                </a:solidFill>
                <a:effectLst/>
                <a:uLnTx/>
                <a:uFillTx/>
                <a:latin typeface="Calibri"/>
                <a:ea typeface="+mn-ea"/>
                <a:cs typeface="+mn-cs"/>
              </a:rPr>
              <a:t>Fourth level</a:t>
            </a:r>
          </a:p>
          <a:p>
            <a:pPr marL="2057400" marR="0" lvl="4" indent="-228600" algn="l" defTabSz="914400" rtl="0" eaLnBrk="1" fontAlgn="auto" latinLnBrk="0" hangingPunct="1">
              <a:lnSpc>
                <a:spcPct val="100000"/>
              </a:lnSpc>
              <a:spcBef>
                <a:spcPct val="20000"/>
              </a:spcBef>
              <a:spcAft>
                <a:spcPts val="0"/>
              </a:spcAft>
              <a:buClr>
                <a:srgbClr val="0095DA"/>
              </a:buClr>
              <a:buSzTx/>
              <a:buFont typeface="Arial" pitchFamily="34" charset="0"/>
              <a:buChar char="•"/>
              <a:tabLst/>
              <a:defRPr/>
            </a:pPr>
            <a:r>
              <a:rPr kumimoji="0" lang="en-US" sz="2000" b="0" i="0" u="none" strike="noStrike" kern="1200" cap="none" spc="0" normalizeH="0" baseline="0" noProof="0" dirty="0">
                <a:ln>
                  <a:noFill/>
                </a:ln>
                <a:solidFill>
                  <a:srgbClr val="4D616C"/>
                </a:solidFill>
                <a:effectLst/>
                <a:uLnTx/>
                <a:uFillTx/>
                <a:latin typeface="Calibri"/>
                <a:ea typeface="+mn-ea"/>
                <a:cs typeface="+mn-cs"/>
              </a:rPr>
              <a:t>Fifth level</a:t>
            </a:r>
          </a:p>
        </p:txBody>
      </p:sp>
      <p:sp>
        <p:nvSpPr>
          <p:cNvPr id="8" name="Shape 8"/>
          <p:cNvSpPr>
            <a:spLocks noGrp="1"/>
          </p:cNvSpPr>
          <p:nvPr>
            <p:ph type="sldNum" sz="quarter" idx="2"/>
          </p:nvPr>
        </p:nvSpPr>
        <p:spPr>
          <a:xfrm>
            <a:off x="6553200" y="4814014"/>
            <a:ext cx="2133600" cy="180341"/>
          </a:xfrm>
          <a:prstGeom prst="rect">
            <a:avLst/>
          </a:prstGeom>
          <a:ln w="12700">
            <a:miter lim="400000"/>
          </a:ln>
        </p:spPr>
        <p:txBody>
          <a:bodyPr lIns="45719" rIns="45719" anchor="ctr">
            <a:spAutoFit/>
          </a:bodyPr>
          <a:lstStyle>
            <a:lvl1pPr algn="r">
              <a:defRPr sz="600">
                <a:solidFill>
                  <a:srgbClr val="FFFFFF"/>
                </a:solidFill>
              </a:defRPr>
            </a:lvl1pPr>
          </a:lstStyle>
          <a:p>
            <a:pPr lvl="0"/>
            <a:fld id="{86CB4B4D-7CA3-9044-876B-883B54F8677D}" type="slidenum">
              <a:rPr lang="uk-UA" smtClean="0"/>
              <a:t>‹#›</a:t>
            </a:fld>
            <a:endParaRPr lang="uk-UA"/>
          </a:p>
        </p:txBody>
      </p:sp>
      <p:grpSp>
        <p:nvGrpSpPr>
          <p:cNvPr id="12" name="Group 11"/>
          <p:cNvGrpSpPr/>
          <p:nvPr/>
        </p:nvGrpSpPr>
        <p:grpSpPr>
          <a:xfrm>
            <a:off x="17322" y="4547674"/>
            <a:ext cx="9126679" cy="83538"/>
            <a:chOff x="17322" y="4547674"/>
            <a:chExt cx="9126679" cy="83538"/>
          </a:xfrm>
        </p:grpSpPr>
        <p:sp>
          <p:nvSpPr>
            <p:cNvPr id="4" name="Shape 4"/>
            <p:cNvSpPr/>
            <p:nvPr/>
          </p:nvSpPr>
          <p:spPr>
            <a:xfrm flipH="1">
              <a:off x="17322" y="4589443"/>
              <a:ext cx="4419023" cy="17319"/>
            </a:xfrm>
            <a:prstGeom prst="line">
              <a:avLst/>
            </a:prstGeom>
            <a:ln>
              <a:solidFill>
                <a:srgbClr val="FFFFFF"/>
              </a:solidFill>
            </a:ln>
          </p:spPr>
          <p:txBody>
            <a:bodyPr lIns="0" tIns="0" rIns="0" bIns="0"/>
            <a:lstStyle/>
            <a:p>
              <a:pPr lvl="0" defTabSz="457200">
                <a:defRPr sz="1200">
                  <a:latin typeface="+mn-lt"/>
                  <a:ea typeface="+mn-ea"/>
                  <a:cs typeface="+mn-cs"/>
                  <a:sym typeface="Helvetica"/>
                </a:defRPr>
              </a:pPr>
              <a:endParaRPr/>
            </a:p>
          </p:txBody>
        </p:sp>
        <p:sp>
          <p:nvSpPr>
            <p:cNvPr id="5" name="Shape 5"/>
            <p:cNvSpPr/>
            <p:nvPr/>
          </p:nvSpPr>
          <p:spPr>
            <a:xfrm flipH="1">
              <a:off x="4724978" y="4571962"/>
              <a:ext cx="4419023" cy="17318"/>
            </a:xfrm>
            <a:prstGeom prst="line">
              <a:avLst/>
            </a:prstGeom>
            <a:ln>
              <a:solidFill>
                <a:srgbClr val="FFFFFF"/>
              </a:solidFill>
            </a:ln>
          </p:spPr>
          <p:txBody>
            <a:bodyPr lIns="0" tIns="0" rIns="0" bIns="0"/>
            <a:lstStyle/>
            <a:p>
              <a:pPr lvl="0" defTabSz="457200">
                <a:defRPr sz="1200">
                  <a:latin typeface="+mn-lt"/>
                  <a:ea typeface="+mn-ea"/>
                  <a:cs typeface="+mn-cs"/>
                  <a:sym typeface="Helvetica"/>
                </a:defRPr>
              </a:pPr>
              <a:endParaRPr/>
            </a:p>
          </p:txBody>
        </p:sp>
        <p:sp>
          <p:nvSpPr>
            <p:cNvPr id="9" name="Oval 8"/>
            <p:cNvSpPr/>
            <p:nvPr/>
          </p:nvSpPr>
          <p:spPr>
            <a:xfrm>
              <a:off x="4415644" y="4547674"/>
              <a:ext cx="83538" cy="83538"/>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0" name="Oval 9"/>
            <p:cNvSpPr/>
            <p:nvPr/>
          </p:nvSpPr>
          <p:spPr>
            <a:xfrm>
              <a:off x="4654470" y="4547674"/>
              <a:ext cx="83538" cy="83538"/>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1" name="Oval 10"/>
            <p:cNvSpPr/>
            <p:nvPr/>
          </p:nvSpPr>
          <p:spPr>
            <a:xfrm>
              <a:off x="4535057" y="4547674"/>
              <a:ext cx="83538" cy="83538"/>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grpSp>
      <p:grpSp>
        <p:nvGrpSpPr>
          <p:cNvPr id="13" name="Group 12"/>
          <p:cNvGrpSpPr/>
          <p:nvPr/>
        </p:nvGrpSpPr>
        <p:grpSpPr>
          <a:xfrm>
            <a:off x="17322" y="4547674"/>
            <a:ext cx="9126679" cy="83538"/>
            <a:chOff x="17322" y="4547674"/>
            <a:chExt cx="9126679" cy="83538"/>
          </a:xfrm>
        </p:grpSpPr>
        <p:sp>
          <p:nvSpPr>
            <p:cNvPr id="14" name="Shape 4"/>
            <p:cNvSpPr/>
            <p:nvPr/>
          </p:nvSpPr>
          <p:spPr>
            <a:xfrm flipH="1">
              <a:off x="17322" y="4589443"/>
              <a:ext cx="4419023" cy="17319"/>
            </a:xfrm>
            <a:prstGeom prst="line">
              <a:avLst/>
            </a:prstGeom>
            <a:ln>
              <a:solidFill>
                <a:srgbClr val="FFFFFF"/>
              </a:solidFill>
            </a:ln>
          </p:spPr>
          <p:txBody>
            <a:bodyPr lIns="0" tIns="0" rIns="0" bIns="0"/>
            <a:lstStyle/>
            <a:p>
              <a:pPr lvl="0" defTabSz="457200">
                <a:defRPr sz="1200">
                  <a:latin typeface="+mn-lt"/>
                  <a:ea typeface="+mn-ea"/>
                  <a:cs typeface="+mn-cs"/>
                  <a:sym typeface="Helvetica"/>
                </a:defRPr>
              </a:pPr>
              <a:endParaRPr/>
            </a:p>
          </p:txBody>
        </p:sp>
        <p:sp>
          <p:nvSpPr>
            <p:cNvPr id="15" name="Shape 5"/>
            <p:cNvSpPr/>
            <p:nvPr/>
          </p:nvSpPr>
          <p:spPr>
            <a:xfrm flipH="1">
              <a:off x="4724978" y="4571962"/>
              <a:ext cx="4419023" cy="17318"/>
            </a:xfrm>
            <a:prstGeom prst="line">
              <a:avLst/>
            </a:prstGeom>
            <a:ln>
              <a:solidFill>
                <a:srgbClr val="FFFFFF"/>
              </a:solidFill>
            </a:ln>
          </p:spPr>
          <p:txBody>
            <a:bodyPr lIns="0" tIns="0" rIns="0" bIns="0"/>
            <a:lstStyle/>
            <a:p>
              <a:pPr lvl="0" defTabSz="457200">
                <a:defRPr sz="1200">
                  <a:latin typeface="+mn-lt"/>
                  <a:ea typeface="+mn-ea"/>
                  <a:cs typeface="+mn-cs"/>
                  <a:sym typeface="Helvetica"/>
                </a:defRPr>
              </a:pPr>
              <a:endParaRPr/>
            </a:p>
          </p:txBody>
        </p:sp>
        <p:sp>
          <p:nvSpPr>
            <p:cNvPr id="16" name="Oval 15"/>
            <p:cNvSpPr/>
            <p:nvPr/>
          </p:nvSpPr>
          <p:spPr>
            <a:xfrm>
              <a:off x="4415644" y="4547674"/>
              <a:ext cx="83538" cy="83538"/>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7" name="Oval 16"/>
            <p:cNvSpPr/>
            <p:nvPr/>
          </p:nvSpPr>
          <p:spPr>
            <a:xfrm>
              <a:off x="4654470" y="4547674"/>
              <a:ext cx="83538" cy="83538"/>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8" name="Oval 17"/>
            <p:cNvSpPr/>
            <p:nvPr/>
          </p:nvSpPr>
          <p:spPr>
            <a:xfrm>
              <a:off x="4535057" y="4547674"/>
              <a:ext cx="83538" cy="83538"/>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grpSp>
      <p:grpSp>
        <p:nvGrpSpPr>
          <p:cNvPr id="19" name="Group 18"/>
          <p:cNvGrpSpPr/>
          <p:nvPr/>
        </p:nvGrpSpPr>
        <p:grpSpPr>
          <a:xfrm>
            <a:off x="17322" y="4547674"/>
            <a:ext cx="9126679" cy="83538"/>
            <a:chOff x="17322" y="4547674"/>
            <a:chExt cx="9126679" cy="83538"/>
          </a:xfrm>
        </p:grpSpPr>
        <p:sp>
          <p:nvSpPr>
            <p:cNvPr id="20" name="Shape 4"/>
            <p:cNvSpPr/>
            <p:nvPr/>
          </p:nvSpPr>
          <p:spPr>
            <a:xfrm flipH="1">
              <a:off x="17322" y="4589443"/>
              <a:ext cx="4419023" cy="17319"/>
            </a:xfrm>
            <a:prstGeom prst="line">
              <a:avLst/>
            </a:prstGeom>
            <a:ln>
              <a:solidFill>
                <a:srgbClr val="FFFFFF"/>
              </a:solidFill>
            </a:ln>
          </p:spPr>
          <p:txBody>
            <a:bodyPr lIns="0" tIns="0" rIns="0" bIns="0"/>
            <a:lstStyle/>
            <a:p>
              <a:pPr lvl="0" defTabSz="457200">
                <a:defRPr sz="1200">
                  <a:latin typeface="+mn-lt"/>
                  <a:ea typeface="+mn-ea"/>
                  <a:cs typeface="+mn-cs"/>
                  <a:sym typeface="Helvetica"/>
                </a:defRPr>
              </a:pPr>
              <a:endParaRPr/>
            </a:p>
          </p:txBody>
        </p:sp>
        <p:sp>
          <p:nvSpPr>
            <p:cNvPr id="21" name="Shape 5"/>
            <p:cNvSpPr/>
            <p:nvPr/>
          </p:nvSpPr>
          <p:spPr>
            <a:xfrm flipH="1">
              <a:off x="4724978" y="4571962"/>
              <a:ext cx="4419023" cy="17318"/>
            </a:xfrm>
            <a:prstGeom prst="line">
              <a:avLst/>
            </a:prstGeom>
            <a:ln>
              <a:solidFill>
                <a:srgbClr val="FFFFFF"/>
              </a:solidFill>
            </a:ln>
          </p:spPr>
          <p:txBody>
            <a:bodyPr lIns="0" tIns="0" rIns="0" bIns="0"/>
            <a:lstStyle/>
            <a:p>
              <a:pPr lvl="0" defTabSz="457200">
                <a:defRPr sz="1200">
                  <a:latin typeface="+mn-lt"/>
                  <a:ea typeface="+mn-ea"/>
                  <a:cs typeface="+mn-cs"/>
                  <a:sym typeface="Helvetica"/>
                </a:defRPr>
              </a:pPr>
              <a:endParaRPr/>
            </a:p>
          </p:txBody>
        </p:sp>
        <p:sp>
          <p:nvSpPr>
            <p:cNvPr id="22" name="Oval 21"/>
            <p:cNvSpPr/>
            <p:nvPr/>
          </p:nvSpPr>
          <p:spPr>
            <a:xfrm>
              <a:off x="4415644" y="4547674"/>
              <a:ext cx="83538" cy="83538"/>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23" name="Oval 22"/>
            <p:cNvSpPr/>
            <p:nvPr/>
          </p:nvSpPr>
          <p:spPr>
            <a:xfrm>
              <a:off x="4654470" y="4547674"/>
              <a:ext cx="83538" cy="83538"/>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24" name="Oval 23"/>
            <p:cNvSpPr/>
            <p:nvPr/>
          </p:nvSpPr>
          <p:spPr>
            <a:xfrm>
              <a:off x="4535057" y="4547674"/>
              <a:ext cx="83538" cy="83538"/>
            </a:xfrm>
            <a:prstGeom prst="ellipse">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grpSp>
      <p:sp>
        <p:nvSpPr>
          <p:cNvPr id="25" name="Shape 4">
            <a:extLst>
              <a:ext uri="{FF2B5EF4-FFF2-40B4-BE49-F238E27FC236}">
                <a16:creationId xmlns="" xmlns:a16="http://schemas.microsoft.com/office/drawing/2014/main" id="{863882B9-6B1E-5B40-B1A7-1AE258BC66F1}"/>
              </a:ext>
            </a:extLst>
          </p:cNvPr>
          <p:cNvSpPr/>
          <p:nvPr/>
        </p:nvSpPr>
        <p:spPr>
          <a:xfrm flipV="1">
            <a:off x="1" y="1202640"/>
            <a:ext cx="9144000" cy="0"/>
          </a:xfrm>
          <a:prstGeom prst="line">
            <a:avLst/>
          </a:prstGeom>
          <a:ln>
            <a:solidFill>
              <a:srgbClr val="0095DA"/>
            </a:solidFill>
          </a:ln>
        </p:spPr>
        <p:txBody>
          <a:bodyPr lIns="0" tIns="0" rIns="0" bIns="0"/>
          <a:lstStyle/>
          <a:p>
            <a:pPr lvl="0" defTabSz="457200">
              <a:defRPr sz="1200">
                <a:latin typeface="+mn-lt"/>
                <a:ea typeface="+mn-ea"/>
                <a:cs typeface="+mn-cs"/>
                <a:sym typeface="Helvetica"/>
              </a:defRPr>
            </a:pPr>
            <a:endParaRPr/>
          </a:p>
        </p:txBody>
      </p:sp>
      <p:sp>
        <p:nvSpPr>
          <p:cNvPr id="26" name="Shape 4">
            <a:extLst>
              <a:ext uri="{FF2B5EF4-FFF2-40B4-BE49-F238E27FC236}">
                <a16:creationId xmlns="" xmlns:a16="http://schemas.microsoft.com/office/drawing/2014/main" id="{3E80DBC5-4B2B-5E40-A8D8-6DEE5612E384}"/>
              </a:ext>
            </a:extLst>
          </p:cNvPr>
          <p:cNvSpPr/>
          <p:nvPr userDrawn="1"/>
        </p:nvSpPr>
        <p:spPr>
          <a:xfrm flipV="1">
            <a:off x="1" y="1202640"/>
            <a:ext cx="9144000" cy="0"/>
          </a:xfrm>
          <a:prstGeom prst="line">
            <a:avLst/>
          </a:prstGeom>
          <a:ln>
            <a:solidFill>
              <a:srgbClr val="0095DA"/>
            </a:solidFill>
          </a:ln>
        </p:spPr>
        <p:txBody>
          <a:bodyPr lIns="0" tIns="0" rIns="0" bIns="0"/>
          <a:lstStyle/>
          <a:p>
            <a:pPr lvl="0" defTabSz="457200">
              <a:defRPr sz="1200">
                <a:latin typeface="+mn-lt"/>
                <a:ea typeface="+mn-ea"/>
                <a:cs typeface="+mn-cs"/>
                <a:sym typeface="Helvetica"/>
              </a:defRPr>
            </a:pPr>
            <a:endParaRPr/>
          </a:p>
        </p:txBody>
      </p:sp>
    </p:spTree>
    <p:extLst>
      <p:ext uri="{BB962C8B-B14F-4D97-AF65-F5344CB8AC3E}">
        <p14:creationId xmlns:p14="http://schemas.microsoft.com/office/powerpoint/2010/main" val="2781931675"/>
      </p:ext>
    </p:extLst>
  </p:cSld>
  <p:clrMap bg1="lt1" tx1="dk1" bg2="lt2" tx2="dk2" accent1="accent1" accent2="accent2" accent3="accent3" accent4="accent4" accent5="accent5" accent6="accent6" hlink="hlink" folHlink="folHlink"/>
  <p:sldLayoutIdLst>
    <p:sldLayoutId id="2147483804" r:id="rId1"/>
    <p:sldLayoutId id="2147483802" r:id="rId2"/>
    <p:sldLayoutId id="2147483792" r:id="rId3"/>
    <p:sldLayoutId id="2147483803" r:id="rId4"/>
    <p:sldLayoutId id="2147483793" r:id="rId5"/>
    <p:sldLayoutId id="2147483801" r:id="rId6"/>
    <p:sldLayoutId id="2147483805" r:id="rId7"/>
    <p:sldLayoutId id="2147483806" r:id="rId8"/>
  </p:sldLayoutIdLst>
  <p:transition spd="med"/>
  <p:txStyles>
    <p:titleStyle>
      <a:lvl1pPr algn="ctr" eaLnBrk="1" hangingPunct="1">
        <a:defRPr sz="4400" b="1" i="0" baseline="0">
          <a:solidFill>
            <a:srgbClr val="0095DA"/>
          </a:solidFill>
          <a:latin typeface="Calibri"/>
          <a:ea typeface="Calibri"/>
          <a:cs typeface="Calibri"/>
          <a:sym typeface="Calibri"/>
        </a:defRPr>
      </a:lvl1pPr>
      <a:lvl2pPr algn="ctr" eaLnBrk="1" hangingPunct="1">
        <a:defRPr sz="4400">
          <a:latin typeface="Calibri"/>
          <a:ea typeface="Calibri"/>
          <a:cs typeface="Calibri"/>
          <a:sym typeface="Calibri"/>
        </a:defRPr>
      </a:lvl2pPr>
      <a:lvl3pPr algn="ctr" eaLnBrk="1" hangingPunct="1">
        <a:defRPr sz="4400">
          <a:latin typeface="Calibri"/>
          <a:ea typeface="Calibri"/>
          <a:cs typeface="Calibri"/>
          <a:sym typeface="Calibri"/>
        </a:defRPr>
      </a:lvl3pPr>
      <a:lvl4pPr algn="ctr" eaLnBrk="1" hangingPunct="1">
        <a:defRPr sz="4400">
          <a:latin typeface="Calibri"/>
          <a:ea typeface="Calibri"/>
          <a:cs typeface="Calibri"/>
          <a:sym typeface="Calibri"/>
        </a:defRPr>
      </a:lvl4pPr>
      <a:lvl5pPr algn="ctr" eaLnBrk="1" hangingPunct="1">
        <a:defRPr sz="4400">
          <a:latin typeface="Calibri"/>
          <a:ea typeface="Calibri"/>
          <a:cs typeface="Calibri"/>
          <a:sym typeface="Calibri"/>
        </a:defRPr>
      </a:lvl5pPr>
      <a:lvl6pPr algn="ctr" eaLnBrk="1" hangingPunct="1">
        <a:defRPr sz="4400">
          <a:latin typeface="Calibri"/>
          <a:ea typeface="Calibri"/>
          <a:cs typeface="Calibri"/>
          <a:sym typeface="Calibri"/>
        </a:defRPr>
      </a:lvl6pPr>
      <a:lvl7pPr algn="ctr" eaLnBrk="1" hangingPunct="1">
        <a:defRPr sz="4400">
          <a:latin typeface="Calibri"/>
          <a:ea typeface="Calibri"/>
          <a:cs typeface="Calibri"/>
          <a:sym typeface="Calibri"/>
        </a:defRPr>
      </a:lvl7pPr>
      <a:lvl8pPr algn="ctr" eaLnBrk="1" hangingPunct="1">
        <a:defRPr sz="4400">
          <a:latin typeface="Calibri"/>
          <a:ea typeface="Calibri"/>
          <a:cs typeface="Calibri"/>
          <a:sym typeface="Calibri"/>
        </a:defRPr>
      </a:lvl8pPr>
      <a:lvl9pPr algn="ctr" eaLnBrk="1" hangingPunct="1">
        <a:defRPr sz="4400">
          <a:latin typeface="Calibri"/>
          <a:ea typeface="Calibri"/>
          <a:cs typeface="Calibri"/>
          <a:sym typeface="Calibri"/>
        </a:defRPr>
      </a:lvl9pPr>
    </p:titleStyle>
    <p:bodyStyle>
      <a:lvl1pPr marL="342900" marR="0" indent="-342900" algn="l" defTabSz="914400" rtl="0" eaLnBrk="1" fontAlgn="auto" latinLnBrk="0" hangingPunct="1">
        <a:lnSpc>
          <a:spcPct val="100000"/>
        </a:lnSpc>
        <a:spcBef>
          <a:spcPct val="20000"/>
        </a:spcBef>
        <a:spcAft>
          <a:spcPts val="0"/>
        </a:spcAft>
        <a:buClr>
          <a:srgbClr val="7EB242"/>
        </a:buClr>
        <a:buSzTx/>
        <a:buFont typeface="Arial" pitchFamily="34" charset="0"/>
        <a:buChar char="•"/>
        <a:tabLst/>
        <a:defRPr sz="3200" baseline="0">
          <a:solidFill>
            <a:srgbClr val="4D616C"/>
          </a:solidFill>
          <a:latin typeface="Calibri"/>
          <a:ea typeface="Calibri"/>
          <a:cs typeface="Calibri"/>
          <a:sym typeface="Calibri"/>
        </a:defRPr>
      </a:lvl1pPr>
      <a:lvl2pPr marL="742950" marR="0" indent="-285750" algn="l" defTabSz="914400" rtl="0" eaLnBrk="1" fontAlgn="auto" latinLnBrk="0" hangingPunct="1">
        <a:lnSpc>
          <a:spcPct val="100000"/>
        </a:lnSpc>
        <a:spcBef>
          <a:spcPct val="20000"/>
        </a:spcBef>
        <a:spcAft>
          <a:spcPts val="0"/>
        </a:spcAft>
        <a:buClr>
          <a:srgbClr val="EF374E"/>
        </a:buClr>
        <a:buSzTx/>
        <a:buFont typeface="Arial" pitchFamily="34" charset="0"/>
        <a:buChar char="•"/>
        <a:tabLst/>
        <a:defRPr sz="3200" baseline="0">
          <a:solidFill>
            <a:srgbClr val="4D616C"/>
          </a:solidFill>
          <a:latin typeface="Calibri"/>
          <a:ea typeface="Calibri"/>
          <a:cs typeface="Calibri"/>
          <a:sym typeface="Calibri"/>
        </a:defRPr>
      </a:lvl2pPr>
      <a:lvl3pPr marL="1143000" marR="0" indent="-228600" algn="l" defTabSz="914400" rtl="0" eaLnBrk="1" fontAlgn="auto" latinLnBrk="0" hangingPunct="1">
        <a:lnSpc>
          <a:spcPct val="100000"/>
        </a:lnSpc>
        <a:spcBef>
          <a:spcPct val="20000"/>
        </a:spcBef>
        <a:spcAft>
          <a:spcPts val="0"/>
        </a:spcAft>
        <a:buClr>
          <a:srgbClr val="FCB316"/>
        </a:buClr>
        <a:buSzTx/>
        <a:buFont typeface="Arial" pitchFamily="34" charset="0"/>
        <a:buChar char="•"/>
        <a:tabLst/>
        <a:defRPr sz="3200" baseline="0">
          <a:solidFill>
            <a:srgbClr val="4D616C"/>
          </a:solidFill>
          <a:latin typeface="Calibri"/>
          <a:ea typeface="Calibri"/>
          <a:cs typeface="Calibri"/>
          <a:sym typeface="Calibri"/>
        </a:defRPr>
      </a:lvl3pPr>
      <a:lvl4pPr marL="1600200" marR="0" indent="-228600" algn="l" defTabSz="914400" rtl="0" eaLnBrk="1" fontAlgn="auto" latinLnBrk="0" hangingPunct="1">
        <a:lnSpc>
          <a:spcPct val="100000"/>
        </a:lnSpc>
        <a:spcBef>
          <a:spcPct val="20000"/>
        </a:spcBef>
        <a:spcAft>
          <a:spcPts val="0"/>
        </a:spcAft>
        <a:buClr>
          <a:srgbClr val="4D616C"/>
        </a:buClr>
        <a:buSzTx/>
        <a:buFont typeface="Arial" pitchFamily="34" charset="0"/>
        <a:buChar char="•"/>
        <a:tabLst/>
        <a:defRPr sz="3200" baseline="0">
          <a:solidFill>
            <a:srgbClr val="4D616C"/>
          </a:solidFill>
          <a:latin typeface="Calibri"/>
          <a:ea typeface="Calibri"/>
          <a:cs typeface="Calibri"/>
          <a:sym typeface="Calibri"/>
        </a:defRPr>
      </a:lvl4pPr>
      <a:lvl5pPr marL="2057400" marR="0" indent="-228600" algn="l" defTabSz="914400" rtl="0" eaLnBrk="1" fontAlgn="auto" latinLnBrk="0" hangingPunct="1">
        <a:lnSpc>
          <a:spcPct val="100000"/>
        </a:lnSpc>
        <a:spcBef>
          <a:spcPct val="20000"/>
        </a:spcBef>
        <a:spcAft>
          <a:spcPts val="0"/>
        </a:spcAft>
        <a:buClr>
          <a:srgbClr val="0095DA"/>
        </a:buClr>
        <a:buSzTx/>
        <a:buFont typeface="Arial" pitchFamily="34" charset="0"/>
        <a:buChar char="•"/>
        <a:tabLst/>
        <a:defRPr sz="3200" baseline="0">
          <a:solidFill>
            <a:srgbClr val="4D616C"/>
          </a:solidFill>
          <a:latin typeface="Calibri"/>
          <a:ea typeface="Calibri"/>
          <a:cs typeface="Calibri"/>
          <a:sym typeface="Calibri"/>
        </a:defRPr>
      </a:lvl5pPr>
      <a:lvl6pPr marL="2651760" indent="-365760" eaLnBrk="1" hangingPunct="1">
        <a:spcBef>
          <a:spcPts val="700"/>
        </a:spcBef>
        <a:buSzPct val="100000"/>
        <a:buFont typeface="Arial"/>
        <a:buChar char="•"/>
        <a:defRPr sz="3200">
          <a:latin typeface="Calibri"/>
          <a:ea typeface="Calibri"/>
          <a:cs typeface="Calibri"/>
          <a:sym typeface="Calibri"/>
        </a:defRPr>
      </a:lvl6pPr>
      <a:lvl7pPr marL="3108960" indent="-365760" eaLnBrk="1" hangingPunct="1">
        <a:spcBef>
          <a:spcPts val="700"/>
        </a:spcBef>
        <a:buSzPct val="100000"/>
        <a:buFont typeface="Arial"/>
        <a:buChar char="•"/>
        <a:defRPr sz="3200">
          <a:latin typeface="Calibri"/>
          <a:ea typeface="Calibri"/>
          <a:cs typeface="Calibri"/>
          <a:sym typeface="Calibri"/>
        </a:defRPr>
      </a:lvl7pPr>
      <a:lvl8pPr marL="3566159" indent="-365759" eaLnBrk="1" hangingPunct="1">
        <a:spcBef>
          <a:spcPts val="700"/>
        </a:spcBef>
        <a:buSzPct val="100000"/>
        <a:buFont typeface="Arial"/>
        <a:buChar char="•"/>
        <a:defRPr sz="3200">
          <a:latin typeface="Calibri"/>
          <a:ea typeface="Calibri"/>
          <a:cs typeface="Calibri"/>
          <a:sym typeface="Calibri"/>
        </a:defRPr>
      </a:lvl8pPr>
      <a:lvl9pPr marL="4023359" indent="-365759" eaLnBrk="1" hangingPunct="1">
        <a:spcBef>
          <a:spcPts val="700"/>
        </a:spcBef>
        <a:buSzPct val="100000"/>
        <a:buFont typeface="Arial"/>
        <a:buChar char="•"/>
        <a:defRPr sz="3200">
          <a:latin typeface="Calibri"/>
          <a:ea typeface="Calibri"/>
          <a:cs typeface="Calibri"/>
          <a:sym typeface="Calibri"/>
        </a:defRPr>
      </a:lvl9pPr>
    </p:bodyStyle>
    <p:otherStyle>
      <a:lvl1pPr algn="r" eaLnBrk="1" hangingPunct="1">
        <a:defRPr sz="600">
          <a:solidFill>
            <a:schemeClr val="tx1"/>
          </a:solidFill>
          <a:latin typeface="+mn-lt"/>
          <a:ea typeface="+mn-ea"/>
          <a:cs typeface="+mn-cs"/>
          <a:sym typeface="Calibri"/>
        </a:defRPr>
      </a:lvl1pPr>
      <a:lvl2pPr indent="457200" algn="r" eaLnBrk="1" hangingPunct="1">
        <a:defRPr sz="600">
          <a:solidFill>
            <a:schemeClr val="tx1"/>
          </a:solidFill>
          <a:latin typeface="+mn-lt"/>
          <a:ea typeface="+mn-ea"/>
          <a:cs typeface="+mn-cs"/>
          <a:sym typeface="Calibri"/>
        </a:defRPr>
      </a:lvl2pPr>
      <a:lvl3pPr indent="914400" algn="r" eaLnBrk="1" hangingPunct="1">
        <a:defRPr sz="600">
          <a:solidFill>
            <a:schemeClr val="tx1"/>
          </a:solidFill>
          <a:latin typeface="+mn-lt"/>
          <a:ea typeface="+mn-ea"/>
          <a:cs typeface="+mn-cs"/>
          <a:sym typeface="Calibri"/>
        </a:defRPr>
      </a:lvl3pPr>
      <a:lvl4pPr indent="1371600" algn="r" eaLnBrk="1" hangingPunct="1">
        <a:defRPr sz="600">
          <a:solidFill>
            <a:schemeClr val="tx1"/>
          </a:solidFill>
          <a:latin typeface="+mn-lt"/>
          <a:ea typeface="+mn-ea"/>
          <a:cs typeface="+mn-cs"/>
          <a:sym typeface="Calibri"/>
        </a:defRPr>
      </a:lvl4pPr>
      <a:lvl5pPr indent="1828800" algn="r" eaLnBrk="1" hangingPunct="1">
        <a:defRPr sz="600">
          <a:solidFill>
            <a:schemeClr val="tx1"/>
          </a:solidFill>
          <a:latin typeface="+mn-lt"/>
          <a:ea typeface="+mn-ea"/>
          <a:cs typeface="+mn-cs"/>
          <a:sym typeface="Calibri"/>
        </a:defRPr>
      </a:lvl5pPr>
      <a:lvl6pPr indent="2286000" algn="r" eaLnBrk="1" hangingPunct="1">
        <a:defRPr sz="600">
          <a:solidFill>
            <a:schemeClr val="tx1"/>
          </a:solidFill>
          <a:latin typeface="+mn-lt"/>
          <a:ea typeface="+mn-ea"/>
          <a:cs typeface="+mn-cs"/>
          <a:sym typeface="Calibri"/>
        </a:defRPr>
      </a:lvl6pPr>
      <a:lvl7pPr indent="2743200" algn="r" eaLnBrk="1" hangingPunct="1">
        <a:defRPr sz="600">
          <a:solidFill>
            <a:schemeClr val="tx1"/>
          </a:solidFill>
          <a:latin typeface="+mn-lt"/>
          <a:ea typeface="+mn-ea"/>
          <a:cs typeface="+mn-cs"/>
          <a:sym typeface="Calibri"/>
        </a:defRPr>
      </a:lvl7pPr>
      <a:lvl8pPr indent="3200400" algn="r" eaLnBrk="1" hangingPunct="1">
        <a:defRPr sz="600">
          <a:solidFill>
            <a:schemeClr val="tx1"/>
          </a:solidFill>
          <a:latin typeface="+mn-lt"/>
          <a:ea typeface="+mn-ea"/>
          <a:cs typeface="+mn-cs"/>
          <a:sym typeface="Calibri"/>
        </a:defRPr>
      </a:lvl8pPr>
      <a:lvl9pPr indent="3657600" algn="r" eaLnBrk="1" hangingPunct="1">
        <a:defRPr sz="600">
          <a:solidFill>
            <a:schemeClr val="tx1"/>
          </a:solid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40.jpe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emf"/><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image" Target="../media/image13.emf"/><Relationship Id="rId7" Type="http://schemas.openxmlformats.org/officeDocument/2006/relationships/image" Target="../media/image17.emf"/><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s>
</file>

<file path=ppt/slides/_rels/slide9.xml.rels><?xml version="1.0" encoding="UTF-8" standalone="yes"?>
<Relationships xmlns="http://schemas.openxmlformats.org/package/2006/relationships"><Relationship Id="rId3" Type="http://schemas.openxmlformats.org/officeDocument/2006/relationships/hyperlink" Target="http://www.safekids.org/other-resource/water-watcher-card"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Shape 195"/>
          <p:cNvSpPr/>
          <p:nvPr/>
        </p:nvSpPr>
        <p:spPr>
          <a:xfrm>
            <a:off x="4572000" y="0"/>
            <a:ext cx="4572000" cy="5143500"/>
          </a:xfrm>
          <a:prstGeom prst="rect">
            <a:avLst/>
          </a:prstGeom>
          <a:solidFill>
            <a:srgbClr val="0095DA"/>
          </a:solidFill>
          <a:ln w="12700">
            <a:miter lim="400000"/>
          </a:ln>
        </p:spPr>
        <p:txBody>
          <a:bodyPr lIns="0" tIns="0" rIns="0" bIns="0" anchor="ctr"/>
          <a:lstStyle/>
          <a:p>
            <a:pPr lvl="0" algn="ctr">
              <a:defRPr>
                <a:solidFill>
                  <a:srgbClr val="FFFFFF"/>
                </a:solidFill>
              </a:defRPr>
            </a:pPr>
            <a:endParaRPr/>
          </a:p>
        </p:txBody>
      </p:sp>
      <p:sp>
        <p:nvSpPr>
          <p:cNvPr id="196" name="Shape 196"/>
          <p:cNvSpPr/>
          <p:nvPr/>
        </p:nvSpPr>
        <p:spPr>
          <a:xfrm>
            <a:off x="4572000" y="0"/>
            <a:ext cx="4572000" cy="5143500"/>
          </a:xfrm>
          <a:prstGeom prst="rect">
            <a:avLst/>
          </a:prstGeom>
          <a:solidFill>
            <a:srgbClr val="0095DA"/>
          </a:solidFill>
          <a:ln w="12700">
            <a:miter lim="400000"/>
          </a:ln>
        </p:spPr>
        <p:txBody>
          <a:bodyPr lIns="45719" rIns="45719" anchor="ctr"/>
          <a:lstStyle/>
          <a:p>
            <a:pPr lvl="0" algn="ctr">
              <a:defRPr>
                <a:solidFill>
                  <a:srgbClr val="FFFFFF"/>
                </a:solidFill>
              </a:defRPr>
            </a:pPr>
            <a:endParaRPr dirty="0"/>
          </a:p>
        </p:txBody>
      </p:sp>
      <p:sp>
        <p:nvSpPr>
          <p:cNvPr id="198" name="Shape 198"/>
          <p:cNvSpPr/>
          <p:nvPr/>
        </p:nvSpPr>
        <p:spPr>
          <a:xfrm>
            <a:off x="5092931" y="814769"/>
            <a:ext cx="3733800" cy="225908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nSpc>
                <a:spcPct val="80000"/>
              </a:lnSpc>
              <a:defRPr sz="4400" b="1">
                <a:solidFill>
                  <a:srgbClr val="FFFFFF"/>
                </a:solidFill>
              </a:defRPr>
            </a:lvl1pPr>
          </a:lstStyle>
          <a:p>
            <a:pPr lvl="0">
              <a:defRPr sz="1800" b="0">
                <a:solidFill>
                  <a:srgbClr val="000000"/>
                </a:solidFill>
              </a:defRPr>
            </a:pPr>
            <a:r>
              <a:rPr lang="en-US" sz="4400" b="1" dirty="0" smtClean="0">
                <a:solidFill>
                  <a:srgbClr val="FFFFFF"/>
                </a:solidFill>
              </a:rPr>
              <a:t>10 Tips for Open Water Safety</a:t>
            </a:r>
          </a:p>
          <a:p>
            <a:pPr lvl="0">
              <a:defRPr sz="1800" b="0">
                <a:solidFill>
                  <a:srgbClr val="000000"/>
                </a:solidFill>
              </a:defRPr>
            </a:pPr>
            <a:endParaRPr sz="4400" b="1" dirty="0">
              <a:solidFill>
                <a:srgbClr val="FFFFFF"/>
              </a:solidFill>
            </a:endParaRPr>
          </a:p>
        </p:txBody>
      </p:sp>
      <p:sp>
        <p:nvSpPr>
          <p:cNvPr id="199" name="Shape 199"/>
          <p:cNvSpPr/>
          <p:nvPr/>
        </p:nvSpPr>
        <p:spPr>
          <a:xfrm>
            <a:off x="5092931" y="2878058"/>
            <a:ext cx="3053542" cy="597087"/>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nSpc>
                <a:spcPct val="80000"/>
              </a:lnSpc>
              <a:defRPr sz="2000">
                <a:solidFill>
                  <a:srgbClr val="FFFFFF"/>
                </a:solidFill>
              </a:defRPr>
            </a:lvl1pPr>
          </a:lstStyle>
          <a:p>
            <a:pPr lvl="0">
              <a:defRPr sz="1800">
                <a:solidFill>
                  <a:srgbClr val="000000"/>
                </a:solidFill>
              </a:defRPr>
            </a:pPr>
            <a:r>
              <a:rPr lang="en-US" sz="2050" dirty="0" smtClean="0">
                <a:solidFill>
                  <a:srgbClr val="FFFFFF"/>
                </a:solidFill>
              </a:rPr>
              <a:t>Keep your family safe at the river, lake, or ocean.</a:t>
            </a:r>
            <a:endParaRPr sz="2050" dirty="0">
              <a:solidFill>
                <a:srgbClr val="FFFFFF"/>
              </a:solidFill>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1111" r="24596"/>
          <a:stretch/>
        </p:blipFill>
        <p:spPr>
          <a:xfrm>
            <a:off x="0" y="0"/>
            <a:ext cx="4954386" cy="51435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3317" y="4231177"/>
            <a:ext cx="672884" cy="707809"/>
          </a:xfrm>
          <a:prstGeom prst="rect">
            <a:avLst/>
          </a:prstGeom>
        </p:spPr>
      </p:pic>
    </p:spTree>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3CB7EC2-487E-8C4D-8008-AE0874408FC5}"/>
              </a:ext>
            </a:extLst>
          </p:cNvPr>
          <p:cNvSpPr>
            <a:spLocks noGrp="1"/>
          </p:cNvSpPr>
          <p:nvPr>
            <p:ph type="title"/>
          </p:nvPr>
        </p:nvSpPr>
        <p:spPr/>
        <p:txBody>
          <a:bodyPr/>
          <a:lstStyle/>
          <a:p>
            <a:r>
              <a:rPr lang="en-US" dirty="0" smtClean="0"/>
              <a:t>Wear a Life Jacket</a:t>
            </a:r>
            <a:endParaRPr lang="en-US" dirty="0"/>
          </a:p>
        </p:txBody>
      </p:sp>
      <p:sp>
        <p:nvSpPr>
          <p:cNvPr id="3" name="Content Placeholder 4"/>
          <p:cNvSpPr txBox="1">
            <a:spLocks/>
          </p:cNvSpPr>
          <p:nvPr/>
        </p:nvSpPr>
        <p:spPr>
          <a:xfrm>
            <a:off x="3599410" y="1263536"/>
            <a:ext cx="5087390" cy="3260430"/>
          </a:xfrm>
          <a:prstGeom prst="rect">
            <a:avLst/>
          </a:prstGeom>
        </p:spPr>
        <p:txBody>
          <a:bodyPr>
            <a:normAutofit fontScale="77500" lnSpcReduction="20000"/>
          </a:bodyPr>
          <a:lstStyle>
            <a:lvl1pPr marL="342900" marR="0" indent="-342900" algn="l" defTabSz="914400" rtl="0" eaLnBrk="1" fontAlgn="auto" latinLnBrk="0" hangingPunct="1">
              <a:lnSpc>
                <a:spcPct val="100000"/>
              </a:lnSpc>
              <a:spcBef>
                <a:spcPct val="20000"/>
              </a:spcBef>
              <a:spcAft>
                <a:spcPts val="0"/>
              </a:spcAft>
              <a:buClr>
                <a:srgbClr val="7EB242"/>
              </a:buClr>
              <a:buSzTx/>
              <a:buFont typeface="Arial" pitchFamily="34" charset="0"/>
              <a:buChar char="•"/>
              <a:tabLst/>
              <a:defRPr sz="3200" baseline="0">
                <a:solidFill>
                  <a:srgbClr val="4D616C"/>
                </a:solidFill>
                <a:latin typeface="Calibri"/>
                <a:ea typeface="Calibri"/>
                <a:cs typeface="Calibri"/>
                <a:sym typeface="Calibri"/>
              </a:defRPr>
            </a:lvl1pPr>
            <a:lvl2pPr marL="742950" marR="0" indent="-285750" algn="l" defTabSz="914400" rtl="0" eaLnBrk="1" fontAlgn="auto" latinLnBrk="0" hangingPunct="1">
              <a:lnSpc>
                <a:spcPct val="100000"/>
              </a:lnSpc>
              <a:spcBef>
                <a:spcPct val="20000"/>
              </a:spcBef>
              <a:spcAft>
                <a:spcPts val="0"/>
              </a:spcAft>
              <a:buClr>
                <a:srgbClr val="EF374E"/>
              </a:buClr>
              <a:buSzTx/>
              <a:buFont typeface="Arial" pitchFamily="34" charset="0"/>
              <a:buChar char="•"/>
              <a:tabLst/>
              <a:defRPr sz="3200" baseline="0">
                <a:solidFill>
                  <a:srgbClr val="4D616C"/>
                </a:solidFill>
                <a:latin typeface="Calibri"/>
                <a:ea typeface="Calibri"/>
                <a:cs typeface="Calibri"/>
                <a:sym typeface="Calibri"/>
              </a:defRPr>
            </a:lvl2pPr>
            <a:lvl3pPr marL="1143000" marR="0" indent="-228600" algn="l" defTabSz="914400" rtl="0" eaLnBrk="1" fontAlgn="auto" latinLnBrk="0" hangingPunct="1">
              <a:lnSpc>
                <a:spcPct val="100000"/>
              </a:lnSpc>
              <a:spcBef>
                <a:spcPct val="20000"/>
              </a:spcBef>
              <a:spcAft>
                <a:spcPts val="0"/>
              </a:spcAft>
              <a:buClr>
                <a:srgbClr val="FCB316"/>
              </a:buClr>
              <a:buSzTx/>
              <a:buFont typeface="Arial" pitchFamily="34" charset="0"/>
              <a:buChar char="•"/>
              <a:tabLst/>
              <a:defRPr sz="3200" baseline="0">
                <a:solidFill>
                  <a:srgbClr val="4D616C"/>
                </a:solidFill>
                <a:latin typeface="Calibri"/>
                <a:ea typeface="Calibri"/>
                <a:cs typeface="Calibri"/>
                <a:sym typeface="Calibri"/>
              </a:defRPr>
            </a:lvl3pPr>
            <a:lvl4pPr marL="1600200" marR="0" indent="-228600" algn="l" defTabSz="914400" rtl="0" eaLnBrk="1" fontAlgn="auto" latinLnBrk="0" hangingPunct="1">
              <a:lnSpc>
                <a:spcPct val="100000"/>
              </a:lnSpc>
              <a:spcBef>
                <a:spcPct val="20000"/>
              </a:spcBef>
              <a:spcAft>
                <a:spcPts val="0"/>
              </a:spcAft>
              <a:buClr>
                <a:srgbClr val="4D616C"/>
              </a:buClr>
              <a:buSzTx/>
              <a:buFont typeface="Arial" pitchFamily="34" charset="0"/>
              <a:buChar char="•"/>
              <a:tabLst/>
              <a:defRPr sz="3200" baseline="0">
                <a:solidFill>
                  <a:srgbClr val="4D616C"/>
                </a:solidFill>
                <a:latin typeface="Calibri"/>
                <a:ea typeface="Calibri"/>
                <a:cs typeface="Calibri"/>
                <a:sym typeface="Calibri"/>
              </a:defRPr>
            </a:lvl4pPr>
            <a:lvl5pPr marL="2057400" marR="0" indent="-228600" algn="l" defTabSz="914400" rtl="0" eaLnBrk="1" fontAlgn="auto" latinLnBrk="0" hangingPunct="1">
              <a:lnSpc>
                <a:spcPct val="100000"/>
              </a:lnSpc>
              <a:spcBef>
                <a:spcPct val="20000"/>
              </a:spcBef>
              <a:spcAft>
                <a:spcPts val="0"/>
              </a:spcAft>
              <a:buClr>
                <a:srgbClr val="0095DA"/>
              </a:buClr>
              <a:buSzTx/>
              <a:buFont typeface="Arial" pitchFamily="34" charset="0"/>
              <a:buChar char="•"/>
              <a:tabLst/>
              <a:defRPr sz="3200" baseline="0">
                <a:solidFill>
                  <a:srgbClr val="4D616C"/>
                </a:solidFill>
                <a:latin typeface="Calibri"/>
                <a:ea typeface="Calibri"/>
                <a:cs typeface="Calibri"/>
                <a:sym typeface="Calibri"/>
              </a:defRPr>
            </a:lvl5pPr>
            <a:lvl6pPr marL="2651760" indent="-365760" eaLnBrk="1" hangingPunct="1">
              <a:spcBef>
                <a:spcPts val="700"/>
              </a:spcBef>
              <a:buSzPct val="100000"/>
              <a:buFont typeface="Arial"/>
              <a:buChar char="•"/>
              <a:defRPr sz="3200">
                <a:latin typeface="Calibri"/>
                <a:ea typeface="Calibri"/>
                <a:cs typeface="Calibri"/>
                <a:sym typeface="Calibri"/>
              </a:defRPr>
            </a:lvl6pPr>
            <a:lvl7pPr marL="3108960" indent="-365760" eaLnBrk="1" hangingPunct="1">
              <a:spcBef>
                <a:spcPts val="700"/>
              </a:spcBef>
              <a:buSzPct val="100000"/>
              <a:buFont typeface="Arial"/>
              <a:buChar char="•"/>
              <a:defRPr sz="3200">
                <a:latin typeface="Calibri"/>
                <a:ea typeface="Calibri"/>
                <a:cs typeface="Calibri"/>
                <a:sym typeface="Calibri"/>
              </a:defRPr>
            </a:lvl7pPr>
            <a:lvl8pPr marL="3566159" indent="-365759" eaLnBrk="1" hangingPunct="1">
              <a:spcBef>
                <a:spcPts val="700"/>
              </a:spcBef>
              <a:buSzPct val="100000"/>
              <a:buFont typeface="Arial"/>
              <a:buChar char="•"/>
              <a:defRPr sz="3200">
                <a:latin typeface="Calibri"/>
                <a:ea typeface="Calibri"/>
                <a:cs typeface="Calibri"/>
                <a:sym typeface="Calibri"/>
              </a:defRPr>
            </a:lvl8pPr>
            <a:lvl9pPr marL="4023359" indent="-365759" eaLnBrk="1" hangingPunct="1">
              <a:spcBef>
                <a:spcPts val="700"/>
              </a:spcBef>
              <a:buSzPct val="100000"/>
              <a:buFont typeface="Arial"/>
              <a:buChar char="•"/>
              <a:defRPr sz="3200">
                <a:latin typeface="Calibri"/>
                <a:ea typeface="Calibri"/>
                <a:cs typeface="Calibri"/>
                <a:sym typeface="Calibri"/>
              </a:defRPr>
            </a:lvl9pPr>
          </a:lstStyle>
          <a:p>
            <a:r>
              <a:rPr lang="en-US" dirty="0" smtClean="0"/>
              <a:t>Sacramento County – All children under 13 must wear life jackets when in waterways (rivers)</a:t>
            </a:r>
          </a:p>
          <a:p>
            <a:r>
              <a:rPr lang="en-US" dirty="0" smtClean="0"/>
              <a:t>Use only US Coast Guard approved life jackets</a:t>
            </a:r>
          </a:p>
          <a:p>
            <a:r>
              <a:rPr lang="en-US" dirty="0" err="1" smtClean="0"/>
              <a:t>Floaties</a:t>
            </a:r>
            <a:r>
              <a:rPr lang="en-US" dirty="0" smtClean="0"/>
              <a:t> and water wings are toys, not life-saving devices</a:t>
            </a:r>
          </a:p>
          <a:p>
            <a:r>
              <a:rPr lang="en-US" dirty="0" smtClean="0"/>
              <a:t>Life jackets are not a substitute for Adult Supervision</a:t>
            </a:r>
          </a:p>
          <a:p>
            <a:endParaRPr lang="en-US" dirty="0"/>
          </a:p>
        </p:txBody>
      </p:sp>
      <p:pic>
        <p:nvPicPr>
          <p:cNvPr id="4" name="Picture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6230" y="224711"/>
            <a:ext cx="759893" cy="775863"/>
          </a:xfrm>
          <a:prstGeom prst="rect">
            <a:avLst/>
          </a:prstGeom>
          <a:noFill/>
          <a:ln>
            <a:noFill/>
          </a:ln>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5771" r="33603"/>
          <a:stretch/>
        </p:blipFill>
        <p:spPr>
          <a:xfrm>
            <a:off x="0" y="1178190"/>
            <a:ext cx="3159146" cy="3478152"/>
          </a:xfrm>
          <a:prstGeom prst="rect">
            <a:avLst/>
          </a:prstGeom>
        </p:spPr>
      </p:pic>
    </p:spTree>
    <p:extLst>
      <p:ext uri="{BB962C8B-B14F-4D97-AF65-F5344CB8AC3E}">
        <p14:creationId xmlns:p14="http://schemas.microsoft.com/office/powerpoint/2010/main" val="4116441145"/>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afety in Seconds- Open Water Safety">
            <a:hlinkClick r:id="" action="ppaction://media"/>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5"/>
          <a:stretch>
            <a:fillRect/>
          </a:stretch>
        </p:blipFill>
        <p:spPr>
          <a:xfrm>
            <a:off x="0" y="0"/>
            <a:ext cx="9143373" cy="5143500"/>
          </a:xfrm>
        </p:spPr>
      </p:pic>
    </p:spTree>
    <p:extLst>
      <p:ext uri="{BB962C8B-B14F-4D97-AF65-F5344CB8AC3E}">
        <p14:creationId xmlns:p14="http://schemas.microsoft.com/office/powerpoint/2010/main" val="3477423524"/>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8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Life Jacket Loaner Boards - FREE</a:t>
            </a:r>
            <a:endParaRPr lang="en-US" dirty="0"/>
          </a:p>
        </p:txBody>
      </p:sp>
      <p:sp>
        <p:nvSpPr>
          <p:cNvPr id="4" name="Slide Number Placeholder 3"/>
          <p:cNvSpPr>
            <a:spLocks noGrp="1"/>
          </p:cNvSpPr>
          <p:nvPr>
            <p:ph type="sldNum" sz="quarter" idx="2"/>
          </p:nvPr>
        </p:nvSpPr>
        <p:spPr/>
        <p:txBody>
          <a:bodyPr/>
          <a:lstStyle/>
          <a:p>
            <a:fld id="{3A7B9F9F-9C84-43A4-A70F-C0C4DFF00504}" type="slidenum">
              <a:rPr lang="en-US" smtClean="0"/>
              <a:pPr/>
              <a:t>12</a:t>
            </a:fld>
            <a:endParaRPr lang="en-US" dirty="0"/>
          </a:p>
        </p:txBody>
      </p:sp>
      <p:sp>
        <p:nvSpPr>
          <p:cNvPr id="3" name="Content Placeholder 2"/>
          <p:cNvSpPr>
            <a:spLocks noGrp="1"/>
          </p:cNvSpPr>
          <p:nvPr>
            <p:ph idx="4294967295"/>
          </p:nvPr>
        </p:nvSpPr>
        <p:spPr>
          <a:xfrm>
            <a:off x="4573357" y="1265613"/>
            <a:ext cx="4256118" cy="3052849"/>
          </a:xfrm>
        </p:spPr>
        <p:txBody>
          <a:bodyPr>
            <a:normAutofit fontScale="62500" lnSpcReduction="20000"/>
          </a:bodyPr>
          <a:lstStyle/>
          <a:p>
            <a:pPr marL="0" indent="0">
              <a:buNone/>
            </a:pPr>
            <a:r>
              <a:rPr lang="en-US" dirty="0" smtClean="0"/>
              <a:t>Borrowing </a:t>
            </a:r>
            <a:r>
              <a:rPr lang="en-US" dirty="0"/>
              <a:t>stations along the public waterways in Sacramento County. B</a:t>
            </a:r>
            <a:r>
              <a:rPr lang="en-US" dirty="0" smtClean="0"/>
              <a:t>orrow </a:t>
            </a:r>
            <a:r>
              <a:rPr lang="en-US" dirty="0"/>
              <a:t>one for you and your child and return it when you’re done. </a:t>
            </a:r>
          </a:p>
          <a:p>
            <a:pPr marL="0" indent="0">
              <a:buNone/>
            </a:pPr>
            <a:endParaRPr lang="en-US" dirty="0" smtClean="0"/>
          </a:p>
          <a:p>
            <a:pPr marL="0" indent="0">
              <a:buNone/>
            </a:pPr>
            <a:r>
              <a:rPr lang="en-US" dirty="0" smtClean="0"/>
              <a:t>American </a:t>
            </a:r>
            <a:r>
              <a:rPr lang="en-US" dirty="0"/>
              <a:t>River </a:t>
            </a:r>
            <a:r>
              <a:rPr lang="en-US" dirty="0" smtClean="0"/>
              <a:t>Parkway (kids only)</a:t>
            </a:r>
          </a:p>
          <a:p>
            <a:pPr marL="0" indent="0">
              <a:buNone/>
            </a:pPr>
            <a:endParaRPr lang="en-US" dirty="0" smtClean="0"/>
          </a:p>
          <a:p>
            <a:pPr marL="0" indent="0">
              <a:buNone/>
            </a:pPr>
            <a:r>
              <a:rPr lang="en-US" dirty="0" smtClean="0"/>
              <a:t>Aquatic Center at Lake </a:t>
            </a:r>
            <a:r>
              <a:rPr lang="en-US" dirty="0" err="1" smtClean="0"/>
              <a:t>Natoma</a:t>
            </a:r>
            <a:endParaRPr lang="en-US" dirty="0" smtClean="0"/>
          </a:p>
          <a:p>
            <a:pPr marL="0" indent="0">
              <a:buNone/>
            </a:pPr>
            <a:endParaRPr lang="en-US" dirty="0"/>
          </a:p>
          <a:p>
            <a:pPr marL="0" indent="0">
              <a:buNone/>
            </a:pPr>
            <a:r>
              <a:rPr lang="en-US" dirty="0" smtClean="0"/>
              <a:t>Fire Station Loan Stations</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261" y="1477588"/>
            <a:ext cx="3505199" cy="2628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1268427"/>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3CB7EC2-487E-8C4D-8008-AE0874408FC5}"/>
              </a:ext>
            </a:extLst>
          </p:cNvPr>
          <p:cNvSpPr>
            <a:spLocks noGrp="1"/>
          </p:cNvSpPr>
          <p:nvPr>
            <p:ph type="title"/>
          </p:nvPr>
        </p:nvSpPr>
        <p:spPr/>
        <p:txBody>
          <a:bodyPr/>
          <a:lstStyle/>
          <a:p>
            <a:r>
              <a:rPr lang="en-US" dirty="0" smtClean="0"/>
              <a:t>Learn to Float</a:t>
            </a:r>
            <a:endParaRPr lang="en-US" dirty="0"/>
          </a:p>
        </p:txBody>
      </p:sp>
      <p:pic>
        <p:nvPicPr>
          <p:cNvPr id="3" name="Picture 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8814" y="267318"/>
            <a:ext cx="725949" cy="690650"/>
          </a:xfrm>
          <a:prstGeom prst="rect">
            <a:avLst/>
          </a:prstGeom>
          <a:noFill/>
          <a:ln>
            <a:noFill/>
          </a:ln>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215512"/>
            <a:ext cx="4795934" cy="3197289"/>
          </a:xfrm>
          <a:prstGeom prst="rect">
            <a:avLst/>
          </a:prstGeom>
        </p:spPr>
      </p:pic>
      <p:sp>
        <p:nvSpPr>
          <p:cNvPr id="7" name="Content Placeholder 4"/>
          <p:cNvSpPr txBox="1">
            <a:spLocks/>
          </p:cNvSpPr>
          <p:nvPr/>
        </p:nvSpPr>
        <p:spPr>
          <a:xfrm>
            <a:off x="5075853" y="1505554"/>
            <a:ext cx="3788229" cy="2907247"/>
          </a:xfrm>
          <a:prstGeom prst="rect">
            <a:avLst/>
          </a:prstGeom>
        </p:spPr>
        <p:txBody>
          <a:bodyPr>
            <a:normAutofit fontScale="70000" lnSpcReduction="20000"/>
          </a:bodyPr>
          <a:lstStyle>
            <a:lvl1pPr marL="342900" marR="0" indent="-342900" algn="l" defTabSz="914400" rtl="0" eaLnBrk="1" fontAlgn="auto" latinLnBrk="0" hangingPunct="1">
              <a:lnSpc>
                <a:spcPct val="100000"/>
              </a:lnSpc>
              <a:spcBef>
                <a:spcPct val="20000"/>
              </a:spcBef>
              <a:spcAft>
                <a:spcPts val="0"/>
              </a:spcAft>
              <a:buClr>
                <a:srgbClr val="7EB242"/>
              </a:buClr>
              <a:buSzTx/>
              <a:buFont typeface="Arial" pitchFamily="34" charset="0"/>
              <a:buChar char="•"/>
              <a:tabLst/>
              <a:defRPr sz="3200" baseline="0">
                <a:solidFill>
                  <a:srgbClr val="4D616C"/>
                </a:solidFill>
                <a:latin typeface="Calibri"/>
                <a:ea typeface="Calibri"/>
                <a:cs typeface="Calibri"/>
                <a:sym typeface="Calibri"/>
              </a:defRPr>
            </a:lvl1pPr>
            <a:lvl2pPr marL="742950" marR="0" indent="-285750" algn="l" defTabSz="914400" rtl="0" eaLnBrk="1" fontAlgn="auto" latinLnBrk="0" hangingPunct="1">
              <a:lnSpc>
                <a:spcPct val="100000"/>
              </a:lnSpc>
              <a:spcBef>
                <a:spcPct val="20000"/>
              </a:spcBef>
              <a:spcAft>
                <a:spcPts val="0"/>
              </a:spcAft>
              <a:buClr>
                <a:srgbClr val="EF374E"/>
              </a:buClr>
              <a:buSzTx/>
              <a:buFont typeface="Arial" pitchFamily="34" charset="0"/>
              <a:buChar char="•"/>
              <a:tabLst/>
              <a:defRPr sz="3200" baseline="0">
                <a:solidFill>
                  <a:srgbClr val="4D616C"/>
                </a:solidFill>
                <a:latin typeface="Calibri"/>
                <a:ea typeface="Calibri"/>
                <a:cs typeface="Calibri"/>
                <a:sym typeface="Calibri"/>
              </a:defRPr>
            </a:lvl2pPr>
            <a:lvl3pPr marL="1143000" marR="0" indent="-228600" algn="l" defTabSz="914400" rtl="0" eaLnBrk="1" fontAlgn="auto" latinLnBrk="0" hangingPunct="1">
              <a:lnSpc>
                <a:spcPct val="100000"/>
              </a:lnSpc>
              <a:spcBef>
                <a:spcPct val="20000"/>
              </a:spcBef>
              <a:spcAft>
                <a:spcPts val="0"/>
              </a:spcAft>
              <a:buClr>
                <a:srgbClr val="FCB316"/>
              </a:buClr>
              <a:buSzTx/>
              <a:buFont typeface="Arial" pitchFamily="34" charset="0"/>
              <a:buChar char="•"/>
              <a:tabLst/>
              <a:defRPr sz="3200" baseline="0">
                <a:solidFill>
                  <a:srgbClr val="4D616C"/>
                </a:solidFill>
                <a:latin typeface="Calibri"/>
                <a:ea typeface="Calibri"/>
                <a:cs typeface="Calibri"/>
                <a:sym typeface="Calibri"/>
              </a:defRPr>
            </a:lvl3pPr>
            <a:lvl4pPr marL="1600200" marR="0" indent="-228600" algn="l" defTabSz="914400" rtl="0" eaLnBrk="1" fontAlgn="auto" latinLnBrk="0" hangingPunct="1">
              <a:lnSpc>
                <a:spcPct val="100000"/>
              </a:lnSpc>
              <a:spcBef>
                <a:spcPct val="20000"/>
              </a:spcBef>
              <a:spcAft>
                <a:spcPts val="0"/>
              </a:spcAft>
              <a:buClr>
                <a:srgbClr val="4D616C"/>
              </a:buClr>
              <a:buSzTx/>
              <a:buFont typeface="Arial" pitchFamily="34" charset="0"/>
              <a:buChar char="•"/>
              <a:tabLst/>
              <a:defRPr sz="3200" baseline="0">
                <a:solidFill>
                  <a:srgbClr val="4D616C"/>
                </a:solidFill>
                <a:latin typeface="Calibri"/>
                <a:ea typeface="Calibri"/>
                <a:cs typeface="Calibri"/>
                <a:sym typeface="Calibri"/>
              </a:defRPr>
            </a:lvl4pPr>
            <a:lvl5pPr marL="2057400" marR="0" indent="-228600" algn="l" defTabSz="914400" rtl="0" eaLnBrk="1" fontAlgn="auto" latinLnBrk="0" hangingPunct="1">
              <a:lnSpc>
                <a:spcPct val="100000"/>
              </a:lnSpc>
              <a:spcBef>
                <a:spcPct val="20000"/>
              </a:spcBef>
              <a:spcAft>
                <a:spcPts val="0"/>
              </a:spcAft>
              <a:buClr>
                <a:srgbClr val="0095DA"/>
              </a:buClr>
              <a:buSzTx/>
              <a:buFont typeface="Arial" pitchFamily="34" charset="0"/>
              <a:buChar char="•"/>
              <a:tabLst/>
              <a:defRPr sz="3200" baseline="0">
                <a:solidFill>
                  <a:srgbClr val="4D616C"/>
                </a:solidFill>
                <a:latin typeface="Calibri"/>
                <a:ea typeface="Calibri"/>
                <a:cs typeface="Calibri"/>
                <a:sym typeface="Calibri"/>
              </a:defRPr>
            </a:lvl5pPr>
            <a:lvl6pPr marL="2651760" indent="-365760" eaLnBrk="1" hangingPunct="1">
              <a:spcBef>
                <a:spcPts val="700"/>
              </a:spcBef>
              <a:buSzPct val="100000"/>
              <a:buFont typeface="Arial"/>
              <a:buChar char="•"/>
              <a:defRPr sz="3200">
                <a:latin typeface="Calibri"/>
                <a:ea typeface="Calibri"/>
                <a:cs typeface="Calibri"/>
                <a:sym typeface="Calibri"/>
              </a:defRPr>
            </a:lvl6pPr>
            <a:lvl7pPr marL="3108960" indent="-365760" eaLnBrk="1" hangingPunct="1">
              <a:spcBef>
                <a:spcPts val="700"/>
              </a:spcBef>
              <a:buSzPct val="100000"/>
              <a:buFont typeface="Arial"/>
              <a:buChar char="•"/>
              <a:defRPr sz="3200">
                <a:latin typeface="Calibri"/>
                <a:ea typeface="Calibri"/>
                <a:cs typeface="Calibri"/>
                <a:sym typeface="Calibri"/>
              </a:defRPr>
            </a:lvl7pPr>
            <a:lvl8pPr marL="3566159" indent="-365759" eaLnBrk="1" hangingPunct="1">
              <a:spcBef>
                <a:spcPts val="700"/>
              </a:spcBef>
              <a:buSzPct val="100000"/>
              <a:buFont typeface="Arial"/>
              <a:buChar char="•"/>
              <a:defRPr sz="3200">
                <a:latin typeface="Calibri"/>
                <a:ea typeface="Calibri"/>
                <a:cs typeface="Calibri"/>
                <a:sym typeface="Calibri"/>
              </a:defRPr>
            </a:lvl8pPr>
            <a:lvl9pPr marL="4023359" indent="-365759" eaLnBrk="1" hangingPunct="1">
              <a:spcBef>
                <a:spcPts val="700"/>
              </a:spcBef>
              <a:buSzPct val="100000"/>
              <a:buFont typeface="Arial"/>
              <a:buChar char="•"/>
              <a:defRPr sz="3200">
                <a:latin typeface="Calibri"/>
                <a:ea typeface="Calibri"/>
                <a:cs typeface="Calibri"/>
                <a:sym typeface="Calibri"/>
              </a:defRPr>
            </a:lvl9pPr>
          </a:lstStyle>
          <a:p>
            <a:pPr>
              <a:buClrTx/>
            </a:pPr>
            <a:r>
              <a:rPr lang="en-US" dirty="0" smtClean="0">
                <a:solidFill>
                  <a:srgbClr val="000000"/>
                </a:solidFill>
              </a:rPr>
              <a:t>Treading water is a way of staying afloat by calmly moving your arms and legs in wide circles.</a:t>
            </a:r>
          </a:p>
          <a:p>
            <a:pPr>
              <a:buClrTx/>
            </a:pPr>
            <a:r>
              <a:rPr lang="en-US" dirty="0" smtClean="0">
                <a:solidFill>
                  <a:srgbClr val="000000"/>
                </a:solidFill>
              </a:rPr>
              <a:t>Treading water allows you to catch your breath, assess the situation, and look around for the nearest safe place.</a:t>
            </a:r>
          </a:p>
        </p:txBody>
      </p:sp>
    </p:spTree>
    <p:extLst>
      <p:ext uri="{BB962C8B-B14F-4D97-AF65-F5344CB8AC3E}">
        <p14:creationId xmlns:p14="http://schemas.microsoft.com/office/powerpoint/2010/main" val="1835377569"/>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3CB7EC2-487E-8C4D-8008-AE0874408FC5}"/>
              </a:ext>
            </a:extLst>
          </p:cNvPr>
          <p:cNvSpPr>
            <a:spLocks noGrp="1"/>
          </p:cNvSpPr>
          <p:nvPr>
            <p:ph type="title"/>
          </p:nvPr>
        </p:nvSpPr>
        <p:spPr>
          <a:xfrm>
            <a:off x="4272742" y="0"/>
            <a:ext cx="4871258" cy="1131093"/>
          </a:xfrm>
        </p:spPr>
        <p:txBody>
          <a:bodyPr>
            <a:normAutofit/>
          </a:bodyPr>
          <a:lstStyle/>
          <a:p>
            <a:r>
              <a:rPr lang="en-US" sz="4000" dirty="0" smtClean="0"/>
              <a:t>Look Before You Leap</a:t>
            </a:r>
            <a:endParaRPr lang="en-US" sz="4000" dirty="0"/>
          </a:p>
        </p:txBody>
      </p:sp>
      <p:pic>
        <p:nvPicPr>
          <p:cNvPr id="3" name="Picture 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40974" y="230625"/>
            <a:ext cx="764771" cy="669841"/>
          </a:xfrm>
          <a:prstGeom prst="rect">
            <a:avLst/>
          </a:prstGeom>
          <a:noFill/>
          <a:ln>
            <a:noFill/>
          </a:ln>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52553" r="5319"/>
          <a:stretch/>
        </p:blipFill>
        <p:spPr>
          <a:xfrm>
            <a:off x="0" y="0"/>
            <a:ext cx="3258589" cy="5143500"/>
          </a:xfrm>
          <a:prstGeom prst="rect">
            <a:avLst/>
          </a:prstGeom>
        </p:spPr>
      </p:pic>
      <p:sp>
        <p:nvSpPr>
          <p:cNvPr id="7" name="Content Placeholder 4"/>
          <p:cNvSpPr txBox="1">
            <a:spLocks/>
          </p:cNvSpPr>
          <p:nvPr/>
        </p:nvSpPr>
        <p:spPr>
          <a:xfrm>
            <a:off x="3571417" y="1361718"/>
            <a:ext cx="5357979" cy="3037876"/>
          </a:xfrm>
          <a:prstGeom prst="rect">
            <a:avLst/>
          </a:prstGeom>
        </p:spPr>
        <p:txBody>
          <a:bodyPr>
            <a:normAutofit fontScale="62500" lnSpcReduction="20000"/>
          </a:bodyPr>
          <a:lstStyle>
            <a:lvl1pPr marL="342900" marR="0" indent="-342900" algn="l" defTabSz="914400" rtl="0" eaLnBrk="1" fontAlgn="auto" latinLnBrk="0" hangingPunct="1">
              <a:lnSpc>
                <a:spcPct val="100000"/>
              </a:lnSpc>
              <a:spcBef>
                <a:spcPct val="20000"/>
              </a:spcBef>
              <a:spcAft>
                <a:spcPts val="0"/>
              </a:spcAft>
              <a:buClr>
                <a:srgbClr val="7EB242"/>
              </a:buClr>
              <a:buSzTx/>
              <a:buFont typeface="Arial" pitchFamily="34" charset="0"/>
              <a:buChar char="•"/>
              <a:tabLst/>
              <a:defRPr sz="3200" baseline="0">
                <a:solidFill>
                  <a:srgbClr val="4D616C"/>
                </a:solidFill>
                <a:latin typeface="Calibri"/>
                <a:ea typeface="Calibri"/>
                <a:cs typeface="Calibri"/>
                <a:sym typeface="Calibri"/>
              </a:defRPr>
            </a:lvl1pPr>
            <a:lvl2pPr marL="742950" marR="0" indent="-285750" algn="l" defTabSz="914400" rtl="0" eaLnBrk="1" fontAlgn="auto" latinLnBrk="0" hangingPunct="1">
              <a:lnSpc>
                <a:spcPct val="100000"/>
              </a:lnSpc>
              <a:spcBef>
                <a:spcPct val="20000"/>
              </a:spcBef>
              <a:spcAft>
                <a:spcPts val="0"/>
              </a:spcAft>
              <a:buClr>
                <a:srgbClr val="EF374E"/>
              </a:buClr>
              <a:buSzTx/>
              <a:buFont typeface="Arial" pitchFamily="34" charset="0"/>
              <a:buChar char="•"/>
              <a:tabLst/>
              <a:defRPr sz="3200" baseline="0">
                <a:solidFill>
                  <a:srgbClr val="4D616C"/>
                </a:solidFill>
                <a:latin typeface="Calibri"/>
                <a:ea typeface="Calibri"/>
                <a:cs typeface="Calibri"/>
                <a:sym typeface="Calibri"/>
              </a:defRPr>
            </a:lvl2pPr>
            <a:lvl3pPr marL="1143000" marR="0" indent="-228600" algn="l" defTabSz="914400" rtl="0" eaLnBrk="1" fontAlgn="auto" latinLnBrk="0" hangingPunct="1">
              <a:lnSpc>
                <a:spcPct val="100000"/>
              </a:lnSpc>
              <a:spcBef>
                <a:spcPct val="20000"/>
              </a:spcBef>
              <a:spcAft>
                <a:spcPts val="0"/>
              </a:spcAft>
              <a:buClr>
                <a:srgbClr val="FCB316"/>
              </a:buClr>
              <a:buSzTx/>
              <a:buFont typeface="Arial" pitchFamily="34" charset="0"/>
              <a:buChar char="•"/>
              <a:tabLst/>
              <a:defRPr sz="3200" baseline="0">
                <a:solidFill>
                  <a:srgbClr val="4D616C"/>
                </a:solidFill>
                <a:latin typeface="Calibri"/>
                <a:ea typeface="Calibri"/>
                <a:cs typeface="Calibri"/>
                <a:sym typeface="Calibri"/>
              </a:defRPr>
            </a:lvl3pPr>
            <a:lvl4pPr marL="1600200" marR="0" indent="-228600" algn="l" defTabSz="914400" rtl="0" eaLnBrk="1" fontAlgn="auto" latinLnBrk="0" hangingPunct="1">
              <a:lnSpc>
                <a:spcPct val="100000"/>
              </a:lnSpc>
              <a:spcBef>
                <a:spcPct val="20000"/>
              </a:spcBef>
              <a:spcAft>
                <a:spcPts val="0"/>
              </a:spcAft>
              <a:buClr>
                <a:srgbClr val="4D616C"/>
              </a:buClr>
              <a:buSzTx/>
              <a:buFont typeface="Arial" pitchFamily="34" charset="0"/>
              <a:buChar char="•"/>
              <a:tabLst/>
              <a:defRPr sz="3200" baseline="0">
                <a:solidFill>
                  <a:srgbClr val="4D616C"/>
                </a:solidFill>
                <a:latin typeface="Calibri"/>
                <a:ea typeface="Calibri"/>
                <a:cs typeface="Calibri"/>
                <a:sym typeface="Calibri"/>
              </a:defRPr>
            </a:lvl4pPr>
            <a:lvl5pPr marL="2057400" marR="0" indent="-228600" algn="l" defTabSz="914400" rtl="0" eaLnBrk="1" fontAlgn="auto" latinLnBrk="0" hangingPunct="1">
              <a:lnSpc>
                <a:spcPct val="100000"/>
              </a:lnSpc>
              <a:spcBef>
                <a:spcPct val="20000"/>
              </a:spcBef>
              <a:spcAft>
                <a:spcPts val="0"/>
              </a:spcAft>
              <a:buClr>
                <a:srgbClr val="0095DA"/>
              </a:buClr>
              <a:buSzTx/>
              <a:buFont typeface="Arial" pitchFamily="34" charset="0"/>
              <a:buChar char="•"/>
              <a:tabLst/>
              <a:defRPr sz="3200" baseline="0">
                <a:solidFill>
                  <a:srgbClr val="4D616C"/>
                </a:solidFill>
                <a:latin typeface="Calibri"/>
                <a:ea typeface="Calibri"/>
                <a:cs typeface="Calibri"/>
                <a:sym typeface="Calibri"/>
              </a:defRPr>
            </a:lvl5pPr>
            <a:lvl6pPr marL="2651760" indent="-365760" eaLnBrk="1" hangingPunct="1">
              <a:spcBef>
                <a:spcPts val="700"/>
              </a:spcBef>
              <a:buSzPct val="100000"/>
              <a:buFont typeface="Arial"/>
              <a:buChar char="•"/>
              <a:defRPr sz="3200">
                <a:latin typeface="Calibri"/>
                <a:ea typeface="Calibri"/>
                <a:cs typeface="Calibri"/>
                <a:sym typeface="Calibri"/>
              </a:defRPr>
            </a:lvl6pPr>
            <a:lvl7pPr marL="3108960" indent="-365760" eaLnBrk="1" hangingPunct="1">
              <a:spcBef>
                <a:spcPts val="700"/>
              </a:spcBef>
              <a:buSzPct val="100000"/>
              <a:buFont typeface="Arial"/>
              <a:buChar char="•"/>
              <a:defRPr sz="3200">
                <a:latin typeface="Calibri"/>
                <a:ea typeface="Calibri"/>
                <a:cs typeface="Calibri"/>
                <a:sym typeface="Calibri"/>
              </a:defRPr>
            </a:lvl7pPr>
            <a:lvl8pPr marL="3566159" indent="-365759" eaLnBrk="1" hangingPunct="1">
              <a:spcBef>
                <a:spcPts val="700"/>
              </a:spcBef>
              <a:buSzPct val="100000"/>
              <a:buFont typeface="Arial"/>
              <a:buChar char="•"/>
              <a:defRPr sz="3200">
                <a:latin typeface="Calibri"/>
                <a:ea typeface="Calibri"/>
                <a:cs typeface="Calibri"/>
                <a:sym typeface="Calibri"/>
              </a:defRPr>
            </a:lvl8pPr>
            <a:lvl9pPr marL="4023359" indent="-365759" eaLnBrk="1" hangingPunct="1">
              <a:spcBef>
                <a:spcPts val="700"/>
              </a:spcBef>
              <a:buSzPct val="100000"/>
              <a:buFont typeface="Arial"/>
              <a:buChar char="•"/>
              <a:defRPr sz="3200">
                <a:latin typeface="Calibri"/>
                <a:ea typeface="Calibri"/>
                <a:cs typeface="Calibri"/>
                <a:sym typeface="Calibri"/>
              </a:defRPr>
            </a:lvl9pPr>
          </a:lstStyle>
          <a:p>
            <a:pPr>
              <a:buClrTx/>
            </a:pPr>
            <a:r>
              <a:rPr lang="en-US" dirty="0" smtClean="0"/>
              <a:t>Obey the signs – “No Swimming or No Diving”</a:t>
            </a:r>
          </a:p>
          <a:p>
            <a:pPr>
              <a:buClrTx/>
            </a:pPr>
            <a:r>
              <a:rPr lang="en-US" dirty="0" smtClean="0"/>
              <a:t>Riverbeds can drop off sharply. Stay close to shore.</a:t>
            </a:r>
          </a:p>
          <a:p>
            <a:pPr>
              <a:buClrTx/>
            </a:pPr>
            <a:r>
              <a:rPr lang="en-US" dirty="0" smtClean="0"/>
              <a:t>The surface may look smooth, but our rivers are fast and strong!</a:t>
            </a:r>
          </a:p>
          <a:p>
            <a:pPr>
              <a:buClrTx/>
            </a:pPr>
            <a:r>
              <a:rPr lang="en-US" dirty="0" smtClean="0"/>
              <a:t>Ask yourself?</a:t>
            </a:r>
          </a:p>
          <a:p>
            <a:pPr lvl="1">
              <a:buClrTx/>
            </a:pPr>
            <a:r>
              <a:rPr lang="en-US" dirty="0" smtClean="0"/>
              <a:t>Is the water deep enough?</a:t>
            </a:r>
          </a:p>
          <a:p>
            <a:pPr lvl="1">
              <a:buClrTx/>
            </a:pPr>
            <a:r>
              <a:rPr lang="en-US" dirty="0" smtClean="0"/>
              <a:t>How cold is the water?</a:t>
            </a:r>
          </a:p>
          <a:p>
            <a:pPr lvl="1">
              <a:buClrTx/>
            </a:pPr>
            <a:r>
              <a:rPr lang="en-US" dirty="0" smtClean="0"/>
              <a:t>Are there hazards under the water that I can’t see from the surface?</a:t>
            </a:r>
          </a:p>
          <a:p>
            <a:pPr>
              <a:buClrTx/>
            </a:pPr>
            <a:endParaRPr lang="en-US" dirty="0"/>
          </a:p>
        </p:txBody>
      </p:sp>
    </p:spTree>
    <p:extLst>
      <p:ext uri="{BB962C8B-B14F-4D97-AF65-F5344CB8AC3E}">
        <p14:creationId xmlns:p14="http://schemas.microsoft.com/office/powerpoint/2010/main" val="523060689"/>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River Safety</a:t>
            </a:r>
            <a:endParaRPr lang="en-US" dirty="0"/>
          </a:p>
        </p:txBody>
      </p:sp>
      <p:sp>
        <p:nvSpPr>
          <p:cNvPr id="4" name="Slide Number Placeholder 3"/>
          <p:cNvSpPr>
            <a:spLocks noGrp="1"/>
          </p:cNvSpPr>
          <p:nvPr>
            <p:ph type="sldNum" sz="quarter" idx="2"/>
          </p:nvPr>
        </p:nvSpPr>
        <p:spPr/>
        <p:txBody>
          <a:bodyPr/>
          <a:lstStyle/>
          <a:p>
            <a:fld id="{3A7B9F9F-9C84-43A4-A70F-C0C4DFF00504}" type="slidenum">
              <a:rPr lang="en-US" smtClean="0"/>
              <a:pPr/>
              <a:t>15</a:t>
            </a:fld>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0150" y="1200151"/>
            <a:ext cx="6661091" cy="3237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3710007"/>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3CB7EC2-487E-8C4D-8008-AE0874408FC5}"/>
              </a:ext>
            </a:extLst>
          </p:cNvPr>
          <p:cNvSpPr>
            <a:spLocks noGrp="1"/>
          </p:cNvSpPr>
          <p:nvPr>
            <p:ph type="title"/>
          </p:nvPr>
        </p:nvSpPr>
        <p:spPr/>
        <p:txBody>
          <a:bodyPr/>
          <a:lstStyle/>
          <a:p>
            <a:r>
              <a:rPr lang="en-US" dirty="0" smtClean="0"/>
              <a:t>Learn to Rescue Safely</a:t>
            </a:r>
            <a:endParaRPr lang="en-US" dirty="0"/>
          </a:p>
        </p:txBody>
      </p:sp>
      <p:pic>
        <p:nvPicPr>
          <p:cNvPr id="3" name="Picture 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9374" y="298050"/>
            <a:ext cx="727739" cy="629186"/>
          </a:xfrm>
          <a:prstGeom prst="rect">
            <a:avLst/>
          </a:prstGeom>
          <a:noFill/>
          <a:ln>
            <a:noFill/>
          </a:ln>
        </p:spPr>
      </p:pic>
      <p:pic>
        <p:nvPicPr>
          <p:cNvPr id="6" name="Picture 5"/>
          <p:cNvPicPr>
            <a:picLocks noChangeAspect="1"/>
          </p:cNvPicPr>
          <p:nvPr/>
        </p:nvPicPr>
        <p:blipFill rotWithShape="1">
          <a:blip r:embed="rId4"/>
          <a:srcRect r="5521" b="3306"/>
          <a:stretch/>
        </p:blipFill>
        <p:spPr>
          <a:xfrm>
            <a:off x="716305" y="1467906"/>
            <a:ext cx="2050520" cy="2257787"/>
          </a:xfrm>
          <a:prstGeom prst="rect">
            <a:avLst/>
          </a:prstGeom>
        </p:spPr>
      </p:pic>
      <p:sp>
        <p:nvSpPr>
          <p:cNvPr id="7" name="Content Placeholder 4"/>
          <p:cNvSpPr txBox="1">
            <a:spLocks/>
          </p:cNvSpPr>
          <p:nvPr/>
        </p:nvSpPr>
        <p:spPr>
          <a:xfrm>
            <a:off x="3275045" y="1573145"/>
            <a:ext cx="5304751" cy="2733473"/>
          </a:xfrm>
          <a:prstGeom prst="rect">
            <a:avLst/>
          </a:prstGeom>
        </p:spPr>
        <p:txBody>
          <a:bodyPr>
            <a:normAutofit fontScale="70000" lnSpcReduction="20000"/>
          </a:bodyPr>
          <a:lstStyle>
            <a:lvl1pPr marL="342900" marR="0" indent="-342900" algn="l" defTabSz="914400" rtl="0" eaLnBrk="1" fontAlgn="auto" latinLnBrk="0" hangingPunct="1">
              <a:lnSpc>
                <a:spcPct val="100000"/>
              </a:lnSpc>
              <a:spcBef>
                <a:spcPct val="20000"/>
              </a:spcBef>
              <a:spcAft>
                <a:spcPts val="0"/>
              </a:spcAft>
              <a:buClr>
                <a:srgbClr val="7EB242"/>
              </a:buClr>
              <a:buSzTx/>
              <a:buFont typeface="Arial" pitchFamily="34" charset="0"/>
              <a:buChar char="•"/>
              <a:tabLst/>
              <a:defRPr sz="3200" baseline="0">
                <a:solidFill>
                  <a:srgbClr val="4D616C"/>
                </a:solidFill>
                <a:latin typeface="Calibri"/>
                <a:ea typeface="Calibri"/>
                <a:cs typeface="Calibri"/>
                <a:sym typeface="Calibri"/>
              </a:defRPr>
            </a:lvl1pPr>
            <a:lvl2pPr marL="742950" marR="0" indent="-285750" algn="l" defTabSz="914400" rtl="0" eaLnBrk="1" fontAlgn="auto" latinLnBrk="0" hangingPunct="1">
              <a:lnSpc>
                <a:spcPct val="100000"/>
              </a:lnSpc>
              <a:spcBef>
                <a:spcPct val="20000"/>
              </a:spcBef>
              <a:spcAft>
                <a:spcPts val="0"/>
              </a:spcAft>
              <a:buClr>
                <a:srgbClr val="EF374E"/>
              </a:buClr>
              <a:buSzTx/>
              <a:buFont typeface="Arial" pitchFamily="34" charset="0"/>
              <a:buChar char="•"/>
              <a:tabLst/>
              <a:defRPr sz="3200" baseline="0">
                <a:solidFill>
                  <a:srgbClr val="4D616C"/>
                </a:solidFill>
                <a:latin typeface="Calibri"/>
                <a:ea typeface="Calibri"/>
                <a:cs typeface="Calibri"/>
                <a:sym typeface="Calibri"/>
              </a:defRPr>
            </a:lvl2pPr>
            <a:lvl3pPr marL="1143000" marR="0" indent="-228600" algn="l" defTabSz="914400" rtl="0" eaLnBrk="1" fontAlgn="auto" latinLnBrk="0" hangingPunct="1">
              <a:lnSpc>
                <a:spcPct val="100000"/>
              </a:lnSpc>
              <a:spcBef>
                <a:spcPct val="20000"/>
              </a:spcBef>
              <a:spcAft>
                <a:spcPts val="0"/>
              </a:spcAft>
              <a:buClr>
                <a:srgbClr val="FCB316"/>
              </a:buClr>
              <a:buSzTx/>
              <a:buFont typeface="Arial" pitchFamily="34" charset="0"/>
              <a:buChar char="•"/>
              <a:tabLst/>
              <a:defRPr sz="3200" baseline="0">
                <a:solidFill>
                  <a:srgbClr val="4D616C"/>
                </a:solidFill>
                <a:latin typeface="Calibri"/>
                <a:ea typeface="Calibri"/>
                <a:cs typeface="Calibri"/>
                <a:sym typeface="Calibri"/>
              </a:defRPr>
            </a:lvl3pPr>
            <a:lvl4pPr marL="1600200" marR="0" indent="-228600" algn="l" defTabSz="914400" rtl="0" eaLnBrk="1" fontAlgn="auto" latinLnBrk="0" hangingPunct="1">
              <a:lnSpc>
                <a:spcPct val="100000"/>
              </a:lnSpc>
              <a:spcBef>
                <a:spcPct val="20000"/>
              </a:spcBef>
              <a:spcAft>
                <a:spcPts val="0"/>
              </a:spcAft>
              <a:buClr>
                <a:srgbClr val="4D616C"/>
              </a:buClr>
              <a:buSzTx/>
              <a:buFont typeface="Arial" pitchFamily="34" charset="0"/>
              <a:buChar char="•"/>
              <a:tabLst/>
              <a:defRPr sz="3200" baseline="0">
                <a:solidFill>
                  <a:srgbClr val="4D616C"/>
                </a:solidFill>
                <a:latin typeface="Calibri"/>
                <a:ea typeface="Calibri"/>
                <a:cs typeface="Calibri"/>
                <a:sym typeface="Calibri"/>
              </a:defRPr>
            </a:lvl4pPr>
            <a:lvl5pPr marL="2057400" marR="0" indent="-228600" algn="l" defTabSz="914400" rtl="0" eaLnBrk="1" fontAlgn="auto" latinLnBrk="0" hangingPunct="1">
              <a:lnSpc>
                <a:spcPct val="100000"/>
              </a:lnSpc>
              <a:spcBef>
                <a:spcPct val="20000"/>
              </a:spcBef>
              <a:spcAft>
                <a:spcPts val="0"/>
              </a:spcAft>
              <a:buClr>
                <a:srgbClr val="0095DA"/>
              </a:buClr>
              <a:buSzTx/>
              <a:buFont typeface="Arial" pitchFamily="34" charset="0"/>
              <a:buChar char="•"/>
              <a:tabLst/>
              <a:defRPr sz="3200" baseline="0">
                <a:solidFill>
                  <a:srgbClr val="4D616C"/>
                </a:solidFill>
                <a:latin typeface="Calibri"/>
                <a:ea typeface="Calibri"/>
                <a:cs typeface="Calibri"/>
                <a:sym typeface="Calibri"/>
              </a:defRPr>
            </a:lvl5pPr>
            <a:lvl6pPr marL="2651760" indent="-365760" eaLnBrk="1" hangingPunct="1">
              <a:spcBef>
                <a:spcPts val="700"/>
              </a:spcBef>
              <a:buSzPct val="100000"/>
              <a:buFont typeface="Arial"/>
              <a:buChar char="•"/>
              <a:defRPr sz="3200">
                <a:latin typeface="Calibri"/>
                <a:ea typeface="Calibri"/>
                <a:cs typeface="Calibri"/>
                <a:sym typeface="Calibri"/>
              </a:defRPr>
            </a:lvl6pPr>
            <a:lvl7pPr marL="3108960" indent="-365760" eaLnBrk="1" hangingPunct="1">
              <a:spcBef>
                <a:spcPts val="700"/>
              </a:spcBef>
              <a:buSzPct val="100000"/>
              <a:buFont typeface="Arial"/>
              <a:buChar char="•"/>
              <a:defRPr sz="3200">
                <a:latin typeface="Calibri"/>
                <a:ea typeface="Calibri"/>
                <a:cs typeface="Calibri"/>
                <a:sym typeface="Calibri"/>
              </a:defRPr>
            </a:lvl7pPr>
            <a:lvl8pPr marL="3566159" indent="-365759" eaLnBrk="1" hangingPunct="1">
              <a:spcBef>
                <a:spcPts val="700"/>
              </a:spcBef>
              <a:buSzPct val="100000"/>
              <a:buFont typeface="Arial"/>
              <a:buChar char="•"/>
              <a:defRPr sz="3200">
                <a:latin typeface="Calibri"/>
                <a:ea typeface="Calibri"/>
                <a:cs typeface="Calibri"/>
                <a:sym typeface="Calibri"/>
              </a:defRPr>
            </a:lvl8pPr>
            <a:lvl9pPr marL="4023359" indent="-365759" eaLnBrk="1" hangingPunct="1">
              <a:spcBef>
                <a:spcPts val="700"/>
              </a:spcBef>
              <a:buSzPct val="100000"/>
              <a:buFont typeface="Arial"/>
              <a:buChar char="•"/>
              <a:defRPr sz="3200">
                <a:latin typeface="Calibri"/>
                <a:ea typeface="Calibri"/>
                <a:cs typeface="Calibri"/>
                <a:sym typeface="Calibri"/>
              </a:defRPr>
            </a:lvl9pPr>
          </a:lstStyle>
          <a:p>
            <a:pPr>
              <a:buClrTx/>
            </a:pPr>
            <a:r>
              <a:rPr lang="en-US" dirty="0" smtClean="0">
                <a:solidFill>
                  <a:srgbClr val="000000"/>
                </a:solidFill>
              </a:rPr>
              <a:t>Know the signs of drowning. Drowning doesn’t look like it does in the movies.</a:t>
            </a:r>
          </a:p>
          <a:p>
            <a:pPr>
              <a:buClrTx/>
            </a:pPr>
            <a:r>
              <a:rPr lang="en-US" dirty="0" smtClean="0">
                <a:solidFill>
                  <a:srgbClr val="000000"/>
                </a:solidFill>
              </a:rPr>
              <a:t>To safely save someone, know how to reach, throw, or find </a:t>
            </a:r>
            <a:r>
              <a:rPr lang="en-US" dirty="0" smtClean="0">
                <a:solidFill>
                  <a:srgbClr val="000000"/>
                </a:solidFill>
              </a:rPr>
              <a:t>an </a:t>
            </a:r>
            <a:r>
              <a:rPr lang="en-US" dirty="0" smtClean="0">
                <a:solidFill>
                  <a:srgbClr val="000000"/>
                </a:solidFill>
              </a:rPr>
              <a:t>adult to row.</a:t>
            </a:r>
          </a:p>
          <a:p>
            <a:pPr>
              <a:buClrTx/>
            </a:pPr>
            <a:r>
              <a:rPr lang="en-US" dirty="0" smtClean="0">
                <a:solidFill>
                  <a:srgbClr val="000000"/>
                </a:solidFill>
              </a:rPr>
              <a:t>If you can’t rescue safely, go call 9-1-1 to get help.</a:t>
            </a:r>
          </a:p>
          <a:p>
            <a:pPr>
              <a:buClrTx/>
            </a:pPr>
            <a:r>
              <a:rPr lang="en-US" dirty="0" smtClean="0">
                <a:solidFill>
                  <a:srgbClr val="000000"/>
                </a:solidFill>
              </a:rPr>
              <a:t>Learn CPR for drowning, including rescue breaths. You can save a life.</a:t>
            </a:r>
          </a:p>
        </p:txBody>
      </p:sp>
    </p:spTree>
    <p:extLst>
      <p:ext uri="{BB962C8B-B14F-4D97-AF65-F5344CB8AC3E}">
        <p14:creationId xmlns:p14="http://schemas.microsoft.com/office/powerpoint/2010/main" val="251910692"/>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3CB7EC2-487E-8C4D-8008-AE0874408FC5}"/>
              </a:ext>
            </a:extLst>
          </p:cNvPr>
          <p:cNvSpPr>
            <a:spLocks noGrp="1"/>
          </p:cNvSpPr>
          <p:nvPr>
            <p:ph type="title"/>
          </p:nvPr>
        </p:nvSpPr>
        <p:spPr/>
        <p:txBody>
          <a:bodyPr/>
          <a:lstStyle/>
          <a:p>
            <a:r>
              <a:rPr lang="en-US" dirty="0" smtClean="0"/>
              <a:t>Don’t Overload Your Boat</a:t>
            </a:r>
            <a:endParaRPr lang="en-US" dirty="0"/>
          </a:p>
        </p:txBody>
      </p:sp>
      <p:pic>
        <p:nvPicPr>
          <p:cNvPr id="3" name="Picture 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8238" y="301855"/>
            <a:ext cx="789739" cy="695672"/>
          </a:xfrm>
          <a:prstGeom prst="rect">
            <a:avLst/>
          </a:prstGeom>
          <a:noFill/>
          <a:ln>
            <a:noFill/>
          </a:ln>
        </p:spPr>
      </p:pic>
      <p:sp>
        <p:nvSpPr>
          <p:cNvPr id="5" name="Content Placeholder 4"/>
          <p:cNvSpPr txBox="1">
            <a:spLocks/>
          </p:cNvSpPr>
          <p:nvPr/>
        </p:nvSpPr>
        <p:spPr>
          <a:xfrm>
            <a:off x="4189444" y="1501041"/>
            <a:ext cx="4749283" cy="2604031"/>
          </a:xfrm>
          <a:prstGeom prst="rect">
            <a:avLst/>
          </a:prstGeom>
        </p:spPr>
        <p:txBody>
          <a:bodyPr>
            <a:normAutofit fontScale="85000" lnSpcReduction="20000"/>
          </a:bodyPr>
          <a:lstStyle>
            <a:lvl1pPr marL="342900" marR="0" indent="-342900" algn="l" defTabSz="914400" rtl="0" eaLnBrk="1" fontAlgn="auto" latinLnBrk="0" hangingPunct="1">
              <a:lnSpc>
                <a:spcPct val="100000"/>
              </a:lnSpc>
              <a:spcBef>
                <a:spcPct val="20000"/>
              </a:spcBef>
              <a:spcAft>
                <a:spcPts val="0"/>
              </a:spcAft>
              <a:buClr>
                <a:srgbClr val="7EB242"/>
              </a:buClr>
              <a:buSzTx/>
              <a:buFont typeface="Arial" pitchFamily="34" charset="0"/>
              <a:buChar char="•"/>
              <a:tabLst/>
              <a:defRPr sz="3200" baseline="0">
                <a:solidFill>
                  <a:srgbClr val="4D616C"/>
                </a:solidFill>
                <a:latin typeface="Calibri"/>
                <a:ea typeface="Calibri"/>
                <a:cs typeface="Calibri"/>
                <a:sym typeface="Calibri"/>
              </a:defRPr>
            </a:lvl1pPr>
            <a:lvl2pPr marL="742950" marR="0" indent="-285750" algn="l" defTabSz="914400" rtl="0" eaLnBrk="1" fontAlgn="auto" latinLnBrk="0" hangingPunct="1">
              <a:lnSpc>
                <a:spcPct val="100000"/>
              </a:lnSpc>
              <a:spcBef>
                <a:spcPct val="20000"/>
              </a:spcBef>
              <a:spcAft>
                <a:spcPts val="0"/>
              </a:spcAft>
              <a:buClr>
                <a:srgbClr val="EF374E"/>
              </a:buClr>
              <a:buSzTx/>
              <a:buFont typeface="Arial" pitchFamily="34" charset="0"/>
              <a:buChar char="•"/>
              <a:tabLst/>
              <a:defRPr sz="3200" baseline="0">
                <a:solidFill>
                  <a:srgbClr val="4D616C"/>
                </a:solidFill>
                <a:latin typeface="Calibri"/>
                <a:ea typeface="Calibri"/>
                <a:cs typeface="Calibri"/>
                <a:sym typeface="Calibri"/>
              </a:defRPr>
            </a:lvl2pPr>
            <a:lvl3pPr marL="1143000" marR="0" indent="-228600" algn="l" defTabSz="914400" rtl="0" eaLnBrk="1" fontAlgn="auto" latinLnBrk="0" hangingPunct="1">
              <a:lnSpc>
                <a:spcPct val="100000"/>
              </a:lnSpc>
              <a:spcBef>
                <a:spcPct val="20000"/>
              </a:spcBef>
              <a:spcAft>
                <a:spcPts val="0"/>
              </a:spcAft>
              <a:buClr>
                <a:srgbClr val="FCB316"/>
              </a:buClr>
              <a:buSzTx/>
              <a:buFont typeface="Arial" pitchFamily="34" charset="0"/>
              <a:buChar char="•"/>
              <a:tabLst/>
              <a:defRPr sz="3200" baseline="0">
                <a:solidFill>
                  <a:srgbClr val="4D616C"/>
                </a:solidFill>
                <a:latin typeface="Calibri"/>
                <a:ea typeface="Calibri"/>
                <a:cs typeface="Calibri"/>
                <a:sym typeface="Calibri"/>
              </a:defRPr>
            </a:lvl3pPr>
            <a:lvl4pPr marL="1600200" marR="0" indent="-228600" algn="l" defTabSz="914400" rtl="0" eaLnBrk="1" fontAlgn="auto" latinLnBrk="0" hangingPunct="1">
              <a:lnSpc>
                <a:spcPct val="100000"/>
              </a:lnSpc>
              <a:spcBef>
                <a:spcPct val="20000"/>
              </a:spcBef>
              <a:spcAft>
                <a:spcPts val="0"/>
              </a:spcAft>
              <a:buClr>
                <a:srgbClr val="4D616C"/>
              </a:buClr>
              <a:buSzTx/>
              <a:buFont typeface="Arial" pitchFamily="34" charset="0"/>
              <a:buChar char="•"/>
              <a:tabLst/>
              <a:defRPr sz="3200" baseline="0">
                <a:solidFill>
                  <a:srgbClr val="4D616C"/>
                </a:solidFill>
                <a:latin typeface="Calibri"/>
                <a:ea typeface="Calibri"/>
                <a:cs typeface="Calibri"/>
                <a:sym typeface="Calibri"/>
              </a:defRPr>
            </a:lvl4pPr>
            <a:lvl5pPr marL="2057400" marR="0" indent="-228600" algn="l" defTabSz="914400" rtl="0" eaLnBrk="1" fontAlgn="auto" latinLnBrk="0" hangingPunct="1">
              <a:lnSpc>
                <a:spcPct val="100000"/>
              </a:lnSpc>
              <a:spcBef>
                <a:spcPct val="20000"/>
              </a:spcBef>
              <a:spcAft>
                <a:spcPts val="0"/>
              </a:spcAft>
              <a:buClr>
                <a:srgbClr val="0095DA"/>
              </a:buClr>
              <a:buSzTx/>
              <a:buFont typeface="Arial" pitchFamily="34" charset="0"/>
              <a:buChar char="•"/>
              <a:tabLst/>
              <a:defRPr sz="3200" baseline="0">
                <a:solidFill>
                  <a:srgbClr val="4D616C"/>
                </a:solidFill>
                <a:latin typeface="Calibri"/>
                <a:ea typeface="Calibri"/>
                <a:cs typeface="Calibri"/>
                <a:sym typeface="Calibri"/>
              </a:defRPr>
            </a:lvl5pPr>
            <a:lvl6pPr marL="2651760" indent="-365760" eaLnBrk="1" hangingPunct="1">
              <a:spcBef>
                <a:spcPts val="700"/>
              </a:spcBef>
              <a:buSzPct val="100000"/>
              <a:buFont typeface="Arial"/>
              <a:buChar char="•"/>
              <a:defRPr sz="3200">
                <a:latin typeface="Calibri"/>
                <a:ea typeface="Calibri"/>
                <a:cs typeface="Calibri"/>
                <a:sym typeface="Calibri"/>
              </a:defRPr>
            </a:lvl6pPr>
            <a:lvl7pPr marL="3108960" indent="-365760" eaLnBrk="1" hangingPunct="1">
              <a:spcBef>
                <a:spcPts val="700"/>
              </a:spcBef>
              <a:buSzPct val="100000"/>
              <a:buFont typeface="Arial"/>
              <a:buChar char="•"/>
              <a:defRPr sz="3200">
                <a:latin typeface="Calibri"/>
                <a:ea typeface="Calibri"/>
                <a:cs typeface="Calibri"/>
                <a:sym typeface="Calibri"/>
              </a:defRPr>
            </a:lvl7pPr>
            <a:lvl8pPr marL="3566159" indent="-365759" eaLnBrk="1" hangingPunct="1">
              <a:spcBef>
                <a:spcPts val="700"/>
              </a:spcBef>
              <a:buSzPct val="100000"/>
              <a:buFont typeface="Arial"/>
              <a:buChar char="•"/>
              <a:defRPr sz="3200">
                <a:latin typeface="Calibri"/>
                <a:ea typeface="Calibri"/>
                <a:cs typeface="Calibri"/>
                <a:sym typeface="Calibri"/>
              </a:defRPr>
            </a:lvl8pPr>
            <a:lvl9pPr marL="4023359" indent="-365759" eaLnBrk="1" hangingPunct="1">
              <a:spcBef>
                <a:spcPts val="700"/>
              </a:spcBef>
              <a:buSzPct val="100000"/>
              <a:buFont typeface="Arial"/>
              <a:buChar char="•"/>
              <a:defRPr sz="3200">
                <a:latin typeface="Calibri"/>
                <a:ea typeface="Calibri"/>
                <a:cs typeface="Calibri"/>
                <a:sym typeface="Calibri"/>
              </a:defRPr>
            </a:lvl9pPr>
          </a:lstStyle>
          <a:p>
            <a:pPr>
              <a:buClrTx/>
            </a:pPr>
            <a:r>
              <a:rPr lang="en-US" dirty="0" smtClean="0">
                <a:solidFill>
                  <a:srgbClr val="000000"/>
                </a:solidFill>
              </a:rPr>
              <a:t>An overloaded or unbalanced boat can turn over or capsize, even when there is no wind or rough water.</a:t>
            </a:r>
          </a:p>
          <a:p>
            <a:pPr>
              <a:buClrTx/>
            </a:pPr>
            <a:r>
              <a:rPr lang="en-US" dirty="0" smtClean="0">
                <a:solidFill>
                  <a:srgbClr val="000000"/>
                </a:solidFill>
              </a:rPr>
              <a:t>Maintaining stability and balance requires good judgement and safe behavior.</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454782"/>
            <a:ext cx="4055607" cy="2696547"/>
          </a:xfrm>
          <a:prstGeom prst="rect">
            <a:avLst/>
          </a:prstGeom>
        </p:spPr>
      </p:pic>
      <p:sp>
        <p:nvSpPr>
          <p:cNvPr id="6" name="TextBox 5"/>
          <p:cNvSpPr txBox="1"/>
          <p:nvPr/>
        </p:nvSpPr>
        <p:spPr>
          <a:xfrm>
            <a:off x="6885992" y="4733745"/>
            <a:ext cx="2388636" cy="33855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1600" b="0" i="0" u="none" strike="noStrike" cap="none" spc="0" normalizeH="0" baseline="0" dirty="0" smtClean="0">
                <a:ln>
                  <a:noFill/>
                </a:ln>
                <a:solidFill>
                  <a:schemeClr val="bg1"/>
                </a:solidFill>
                <a:effectLst/>
                <a:uFillTx/>
                <a:latin typeface="Calibri"/>
                <a:ea typeface="Calibri"/>
                <a:cs typeface="Calibri"/>
                <a:sym typeface="Calibri"/>
              </a:rPr>
              <a:t>Photo: U.S.</a:t>
            </a:r>
            <a:r>
              <a:rPr kumimoji="0" lang="en-US" sz="1600" b="0" i="0" u="none" strike="noStrike" cap="none" spc="0" normalizeH="0" dirty="0" smtClean="0">
                <a:ln>
                  <a:noFill/>
                </a:ln>
                <a:solidFill>
                  <a:schemeClr val="bg1"/>
                </a:solidFill>
                <a:effectLst/>
                <a:uFillTx/>
                <a:latin typeface="Calibri"/>
                <a:ea typeface="Calibri"/>
                <a:cs typeface="Calibri"/>
                <a:sym typeface="Calibri"/>
              </a:rPr>
              <a:t> Coast Guard</a:t>
            </a:r>
            <a:endParaRPr kumimoji="0" lang="en-US" sz="1600" b="0" i="0" u="none" strike="noStrike" cap="none" spc="0" normalizeH="0" baseline="0" dirty="0">
              <a:ln>
                <a:noFill/>
              </a:ln>
              <a:solidFill>
                <a:schemeClr val="bg1"/>
              </a:solidFill>
              <a:effectLst/>
              <a:uFillTx/>
              <a:latin typeface="Calibri"/>
              <a:ea typeface="Calibri"/>
              <a:cs typeface="Calibri"/>
              <a:sym typeface="Calibri"/>
            </a:endParaRPr>
          </a:p>
        </p:txBody>
      </p:sp>
    </p:spTree>
    <p:extLst>
      <p:ext uri="{BB962C8B-B14F-4D97-AF65-F5344CB8AC3E}">
        <p14:creationId xmlns:p14="http://schemas.microsoft.com/office/powerpoint/2010/main" val="661038557"/>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3CB7EC2-487E-8C4D-8008-AE0874408FC5}"/>
              </a:ext>
            </a:extLst>
          </p:cNvPr>
          <p:cNvSpPr>
            <a:spLocks noGrp="1"/>
          </p:cNvSpPr>
          <p:nvPr>
            <p:ph type="title"/>
          </p:nvPr>
        </p:nvSpPr>
        <p:spPr/>
        <p:txBody>
          <a:bodyPr/>
          <a:lstStyle/>
          <a:p>
            <a:r>
              <a:rPr lang="en-US" dirty="0" smtClean="0"/>
              <a:t>Stay With Your Boat</a:t>
            </a:r>
            <a:endParaRPr lang="en-US" dirty="0"/>
          </a:p>
        </p:txBody>
      </p:sp>
      <p:pic>
        <p:nvPicPr>
          <p:cNvPr id="4" name="Picture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83059" y="323969"/>
            <a:ext cx="686810" cy="577347"/>
          </a:xfrm>
          <a:prstGeom prst="rect">
            <a:avLst/>
          </a:prstGeom>
          <a:noFill/>
          <a:ln>
            <a:noFill/>
          </a:ln>
        </p:spPr>
      </p:pic>
      <p:sp>
        <p:nvSpPr>
          <p:cNvPr id="6" name="Content Placeholder 4"/>
          <p:cNvSpPr txBox="1">
            <a:spLocks/>
          </p:cNvSpPr>
          <p:nvPr/>
        </p:nvSpPr>
        <p:spPr>
          <a:xfrm>
            <a:off x="4152122" y="1446245"/>
            <a:ext cx="4721290" cy="2799184"/>
          </a:xfrm>
          <a:prstGeom prst="rect">
            <a:avLst/>
          </a:prstGeom>
        </p:spPr>
        <p:txBody>
          <a:bodyPr>
            <a:normAutofit fontScale="70000" lnSpcReduction="20000"/>
          </a:bodyPr>
          <a:lstStyle>
            <a:lvl1pPr marL="342900" marR="0" indent="-342900" algn="l" defTabSz="914400" rtl="0" eaLnBrk="1" fontAlgn="auto" latinLnBrk="0" hangingPunct="1">
              <a:lnSpc>
                <a:spcPct val="100000"/>
              </a:lnSpc>
              <a:spcBef>
                <a:spcPct val="20000"/>
              </a:spcBef>
              <a:spcAft>
                <a:spcPts val="0"/>
              </a:spcAft>
              <a:buClr>
                <a:srgbClr val="7EB242"/>
              </a:buClr>
              <a:buSzTx/>
              <a:buFont typeface="Arial" pitchFamily="34" charset="0"/>
              <a:buChar char="•"/>
              <a:tabLst/>
              <a:defRPr sz="3200" baseline="0">
                <a:solidFill>
                  <a:srgbClr val="4D616C"/>
                </a:solidFill>
                <a:latin typeface="Calibri"/>
                <a:ea typeface="Calibri"/>
                <a:cs typeface="Calibri"/>
                <a:sym typeface="Calibri"/>
              </a:defRPr>
            </a:lvl1pPr>
            <a:lvl2pPr marL="742950" marR="0" indent="-285750" algn="l" defTabSz="914400" rtl="0" eaLnBrk="1" fontAlgn="auto" latinLnBrk="0" hangingPunct="1">
              <a:lnSpc>
                <a:spcPct val="100000"/>
              </a:lnSpc>
              <a:spcBef>
                <a:spcPct val="20000"/>
              </a:spcBef>
              <a:spcAft>
                <a:spcPts val="0"/>
              </a:spcAft>
              <a:buClr>
                <a:srgbClr val="EF374E"/>
              </a:buClr>
              <a:buSzTx/>
              <a:buFont typeface="Arial" pitchFamily="34" charset="0"/>
              <a:buChar char="•"/>
              <a:tabLst/>
              <a:defRPr sz="3200" baseline="0">
                <a:solidFill>
                  <a:srgbClr val="4D616C"/>
                </a:solidFill>
                <a:latin typeface="Calibri"/>
                <a:ea typeface="Calibri"/>
                <a:cs typeface="Calibri"/>
                <a:sym typeface="Calibri"/>
              </a:defRPr>
            </a:lvl2pPr>
            <a:lvl3pPr marL="1143000" marR="0" indent="-228600" algn="l" defTabSz="914400" rtl="0" eaLnBrk="1" fontAlgn="auto" latinLnBrk="0" hangingPunct="1">
              <a:lnSpc>
                <a:spcPct val="100000"/>
              </a:lnSpc>
              <a:spcBef>
                <a:spcPct val="20000"/>
              </a:spcBef>
              <a:spcAft>
                <a:spcPts val="0"/>
              </a:spcAft>
              <a:buClr>
                <a:srgbClr val="FCB316"/>
              </a:buClr>
              <a:buSzTx/>
              <a:buFont typeface="Arial" pitchFamily="34" charset="0"/>
              <a:buChar char="•"/>
              <a:tabLst/>
              <a:defRPr sz="3200" baseline="0">
                <a:solidFill>
                  <a:srgbClr val="4D616C"/>
                </a:solidFill>
                <a:latin typeface="Calibri"/>
                <a:ea typeface="Calibri"/>
                <a:cs typeface="Calibri"/>
                <a:sym typeface="Calibri"/>
              </a:defRPr>
            </a:lvl3pPr>
            <a:lvl4pPr marL="1600200" marR="0" indent="-228600" algn="l" defTabSz="914400" rtl="0" eaLnBrk="1" fontAlgn="auto" latinLnBrk="0" hangingPunct="1">
              <a:lnSpc>
                <a:spcPct val="100000"/>
              </a:lnSpc>
              <a:spcBef>
                <a:spcPct val="20000"/>
              </a:spcBef>
              <a:spcAft>
                <a:spcPts val="0"/>
              </a:spcAft>
              <a:buClr>
                <a:srgbClr val="4D616C"/>
              </a:buClr>
              <a:buSzTx/>
              <a:buFont typeface="Arial" pitchFamily="34" charset="0"/>
              <a:buChar char="•"/>
              <a:tabLst/>
              <a:defRPr sz="3200" baseline="0">
                <a:solidFill>
                  <a:srgbClr val="4D616C"/>
                </a:solidFill>
                <a:latin typeface="Calibri"/>
                <a:ea typeface="Calibri"/>
                <a:cs typeface="Calibri"/>
                <a:sym typeface="Calibri"/>
              </a:defRPr>
            </a:lvl4pPr>
            <a:lvl5pPr marL="2057400" marR="0" indent="-228600" algn="l" defTabSz="914400" rtl="0" eaLnBrk="1" fontAlgn="auto" latinLnBrk="0" hangingPunct="1">
              <a:lnSpc>
                <a:spcPct val="100000"/>
              </a:lnSpc>
              <a:spcBef>
                <a:spcPct val="20000"/>
              </a:spcBef>
              <a:spcAft>
                <a:spcPts val="0"/>
              </a:spcAft>
              <a:buClr>
                <a:srgbClr val="0095DA"/>
              </a:buClr>
              <a:buSzTx/>
              <a:buFont typeface="Arial" pitchFamily="34" charset="0"/>
              <a:buChar char="•"/>
              <a:tabLst/>
              <a:defRPr sz="3200" baseline="0">
                <a:solidFill>
                  <a:srgbClr val="4D616C"/>
                </a:solidFill>
                <a:latin typeface="Calibri"/>
                <a:ea typeface="Calibri"/>
                <a:cs typeface="Calibri"/>
                <a:sym typeface="Calibri"/>
              </a:defRPr>
            </a:lvl5pPr>
            <a:lvl6pPr marL="2651760" indent="-365760" eaLnBrk="1" hangingPunct="1">
              <a:spcBef>
                <a:spcPts val="700"/>
              </a:spcBef>
              <a:buSzPct val="100000"/>
              <a:buFont typeface="Arial"/>
              <a:buChar char="•"/>
              <a:defRPr sz="3200">
                <a:latin typeface="Calibri"/>
                <a:ea typeface="Calibri"/>
                <a:cs typeface="Calibri"/>
                <a:sym typeface="Calibri"/>
              </a:defRPr>
            </a:lvl6pPr>
            <a:lvl7pPr marL="3108960" indent="-365760" eaLnBrk="1" hangingPunct="1">
              <a:spcBef>
                <a:spcPts val="700"/>
              </a:spcBef>
              <a:buSzPct val="100000"/>
              <a:buFont typeface="Arial"/>
              <a:buChar char="•"/>
              <a:defRPr sz="3200">
                <a:latin typeface="Calibri"/>
                <a:ea typeface="Calibri"/>
                <a:cs typeface="Calibri"/>
                <a:sym typeface="Calibri"/>
              </a:defRPr>
            </a:lvl7pPr>
            <a:lvl8pPr marL="3566159" indent="-365759" eaLnBrk="1" hangingPunct="1">
              <a:spcBef>
                <a:spcPts val="700"/>
              </a:spcBef>
              <a:buSzPct val="100000"/>
              <a:buFont typeface="Arial"/>
              <a:buChar char="•"/>
              <a:defRPr sz="3200">
                <a:latin typeface="Calibri"/>
                <a:ea typeface="Calibri"/>
                <a:cs typeface="Calibri"/>
                <a:sym typeface="Calibri"/>
              </a:defRPr>
            </a:lvl8pPr>
            <a:lvl9pPr marL="4023359" indent="-365759" eaLnBrk="1" hangingPunct="1">
              <a:spcBef>
                <a:spcPts val="700"/>
              </a:spcBef>
              <a:buSzPct val="100000"/>
              <a:buFont typeface="Arial"/>
              <a:buChar char="•"/>
              <a:defRPr sz="3200">
                <a:latin typeface="Calibri"/>
                <a:ea typeface="Calibri"/>
                <a:cs typeface="Calibri"/>
                <a:sym typeface="Calibri"/>
              </a:defRPr>
            </a:lvl9pPr>
          </a:lstStyle>
          <a:p>
            <a:pPr>
              <a:buClrTx/>
            </a:pPr>
            <a:r>
              <a:rPr lang="en-US" dirty="0" smtClean="0">
                <a:solidFill>
                  <a:srgbClr val="000000"/>
                </a:solidFill>
              </a:rPr>
              <a:t>If your boat capsizes or turns over, stay with the boat, it is easier for rescuers to see.</a:t>
            </a:r>
          </a:p>
          <a:p>
            <a:pPr>
              <a:buClrTx/>
            </a:pPr>
            <a:r>
              <a:rPr lang="en-US" dirty="0" smtClean="0">
                <a:solidFill>
                  <a:srgbClr val="000000"/>
                </a:solidFill>
              </a:rPr>
              <a:t>Most boats have floatation built into them so they will not sink.</a:t>
            </a:r>
          </a:p>
          <a:p>
            <a:pPr>
              <a:buClrTx/>
            </a:pPr>
            <a:r>
              <a:rPr lang="en-US" dirty="0" smtClean="0">
                <a:solidFill>
                  <a:srgbClr val="000000"/>
                </a:solidFill>
              </a:rPr>
              <a:t>If help is nearby, yell, gesture, or use a whistle to attract attention.</a:t>
            </a:r>
            <a:endParaRPr lang="en-US" dirty="0">
              <a:solidFill>
                <a:srgbClr val="000000"/>
              </a:solidFill>
            </a:endParaRPr>
          </a:p>
          <a:p>
            <a:pPr>
              <a:buClrTx/>
            </a:pPr>
            <a:r>
              <a:rPr lang="en-US" dirty="0" smtClean="0">
                <a:solidFill>
                  <a:srgbClr val="000000"/>
                </a:solidFill>
              </a:rPr>
              <a:t>If you can’t stay with your boat, grab onto anything that floats.</a:t>
            </a: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r="13844"/>
          <a:stretch/>
        </p:blipFill>
        <p:spPr>
          <a:xfrm>
            <a:off x="189751" y="1343094"/>
            <a:ext cx="3760235" cy="2902335"/>
          </a:xfrm>
          <a:prstGeom prst="rect">
            <a:avLst/>
          </a:prstGeom>
        </p:spPr>
      </p:pic>
      <p:sp>
        <p:nvSpPr>
          <p:cNvPr id="7" name="TextBox 6"/>
          <p:cNvSpPr txBox="1"/>
          <p:nvPr/>
        </p:nvSpPr>
        <p:spPr>
          <a:xfrm>
            <a:off x="6885992" y="4733745"/>
            <a:ext cx="2388636" cy="33855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1600" b="0" i="0" u="none" strike="noStrike" cap="none" spc="0" normalizeH="0" baseline="0" dirty="0" smtClean="0">
                <a:ln>
                  <a:noFill/>
                </a:ln>
                <a:solidFill>
                  <a:schemeClr val="bg1"/>
                </a:solidFill>
                <a:effectLst/>
                <a:uFillTx/>
                <a:latin typeface="Calibri"/>
                <a:ea typeface="Calibri"/>
                <a:cs typeface="Calibri"/>
                <a:sym typeface="Calibri"/>
              </a:rPr>
              <a:t>Photo: U.S.</a:t>
            </a:r>
            <a:r>
              <a:rPr kumimoji="0" lang="en-US" sz="1600" b="0" i="0" u="none" strike="noStrike" cap="none" spc="0" normalizeH="0" dirty="0" smtClean="0">
                <a:ln>
                  <a:noFill/>
                </a:ln>
                <a:solidFill>
                  <a:schemeClr val="bg1"/>
                </a:solidFill>
                <a:effectLst/>
                <a:uFillTx/>
                <a:latin typeface="Calibri"/>
                <a:ea typeface="Calibri"/>
                <a:cs typeface="Calibri"/>
                <a:sym typeface="Calibri"/>
              </a:rPr>
              <a:t> Coast Guard</a:t>
            </a:r>
            <a:endParaRPr kumimoji="0" lang="en-US" sz="1600" b="0" i="0" u="none" strike="noStrike" cap="none" spc="0" normalizeH="0" baseline="0" dirty="0">
              <a:ln>
                <a:noFill/>
              </a:ln>
              <a:solidFill>
                <a:schemeClr val="bg1"/>
              </a:solidFill>
              <a:effectLst/>
              <a:uFillTx/>
              <a:latin typeface="Calibri"/>
              <a:ea typeface="Calibri"/>
              <a:cs typeface="Calibri"/>
              <a:sym typeface="Calibri"/>
            </a:endParaRPr>
          </a:p>
        </p:txBody>
      </p:sp>
    </p:spTree>
    <p:extLst>
      <p:ext uri="{BB962C8B-B14F-4D97-AF65-F5344CB8AC3E}">
        <p14:creationId xmlns:p14="http://schemas.microsoft.com/office/powerpoint/2010/main" val="392034471"/>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3CB7EC2-487E-8C4D-8008-AE0874408FC5}"/>
              </a:ext>
            </a:extLst>
          </p:cNvPr>
          <p:cNvSpPr>
            <a:spLocks noGrp="1"/>
          </p:cNvSpPr>
          <p:nvPr>
            <p:ph type="title"/>
          </p:nvPr>
        </p:nvSpPr>
        <p:spPr>
          <a:xfrm>
            <a:off x="0" y="47097"/>
            <a:ext cx="9144000" cy="1131093"/>
          </a:xfrm>
        </p:spPr>
        <p:txBody>
          <a:bodyPr>
            <a:normAutofit/>
          </a:bodyPr>
          <a:lstStyle/>
          <a:p>
            <a:r>
              <a:rPr lang="en-US" dirty="0" smtClean="0"/>
              <a:t>Learn </a:t>
            </a:r>
            <a:r>
              <a:rPr lang="en-US" dirty="0"/>
              <a:t>the Rules of the </a:t>
            </a:r>
            <a:r>
              <a:rPr lang="en-US" dirty="0" smtClean="0"/>
              <a:t>Road</a:t>
            </a:r>
            <a:endParaRPr lang="en-US" dirty="0"/>
          </a:p>
        </p:txBody>
      </p:sp>
      <p:pic>
        <p:nvPicPr>
          <p:cNvPr id="4" name="Picture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971" y="307570"/>
            <a:ext cx="802814" cy="665019"/>
          </a:xfrm>
          <a:prstGeom prst="rect">
            <a:avLst/>
          </a:prstGeom>
          <a:noFill/>
          <a:ln>
            <a:noFill/>
          </a:ln>
        </p:spPr>
      </p:pic>
      <p:sp>
        <p:nvSpPr>
          <p:cNvPr id="6" name="Content Placeholder 4"/>
          <p:cNvSpPr txBox="1">
            <a:spLocks/>
          </p:cNvSpPr>
          <p:nvPr/>
        </p:nvSpPr>
        <p:spPr>
          <a:xfrm>
            <a:off x="4264089" y="1478140"/>
            <a:ext cx="4674637" cy="2916578"/>
          </a:xfrm>
          <a:prstGeom prst="rect">
            <a:avLst/>
          </a:prstGeom>
        </p:spPr>
        <p:txBody>
          <a:bodyPr>
            <a:normAutofit fontScale="70000" lnSpcReduction="20000"/>
          </a:bodyPr>
          <a:lstStyle>
            <a:lvl1pPr marL="342900" marR="0" indent="-342900" algn="l" defTabSz="914400" rtl="0" eaLnBrk="1" fontAlgn="auto" latinLnBrk="0" hangingPunct="1">
              <a:lnSpc>
                <a:spcPct val="100000"/>
              </a:lnSpc>
              <a:spcBef>
                <a:spcPct val="20000"/>
              </a:spcBef>
              <a:spcAft>
                <a:spcPts val="0"/>
              </a:spcAft>
              <a:buClr>
                <a:srgbClr val="7EB242"/>
              </a:buClr>
              <a:buSzTx/>
              <a:buFont typeface="Arial" pitchFamily="34" charset="0"/>
              <a:buChar char="•"/>
              <a:tabLst/>
              <a:defRPr sz="3200" baseline="0">
                <a:solidFill>
                  <a:srgbClr val="4D616C"/>
                </a:solidFill>
                <a:latin typeface="Calibri"/>
                <a:ea typeface="Calibri"/>
                <a:cs typeface="Calibri"/>
                <a:sym typeface="Calibri"/>
              </a:defRPr>
            </a:lvl1pPr>
            <a:lvl2pPr marL="742950" marR="0" indent="-285750" algn="l" defTabSz="914400" rtl="0" eaLnBrk="1" fontAlgn="auto" latinLnBrk="0" hangingPunct="1">
              <a:lnSpc>
                <a:spcPct val="100000"/>
              </a:lnSpc>
              <a:spcBef>
                <a:spcPct val="20000"/>
              </a:spcBef>
              <a:spcAft>
                <a:spcPts val="0"/>
              </a:spcAft>
              <a:buClr>
                <a:srgbClr val="EF374E"/>
              </a:buClr>
              <a:buSzTx/>
              <a:buFont typeface="Arial" pitchFamily="34" charset="0"/>
              <a:buChar char="•"/>
              <a:tabLst/>
              <a:defRPr sz="3200" baseline="0">
                <a:solidFill>
                  <a:srgbClr val="4D616C"/>
                </a:solidFill>
                <a:latin typeface="Calibri"/>
                <a:ea typeface="Calibri"/>
                <a:cs typeface="Calibri"/>
                <a:sym typeface="Calibri"/>
              </a:defRPr>
            </a:lvl2pPr>
            <a:lvl3pPr marL="1143000" marR="0" indent="-228600" algn="l" defTabSz="914400" rtl="0" eaLnBrk="1" fontAlgn="auto" latinLnBrk="0" hangingPunct="1">
              <a:lnSpc>
                <a:spcPct val="100000"/>
              </a:lnSpc>
              <a:spcBef>
                <a:spcPct val="20000"/>
              </a:spcBef>
              <a:spcAft>
                <a:spcPts val="0"/>
              </a:spcAft>
              <a:buClr>
                <a:srgbClr val="FCB316"/>
              </a:buClr>
              <a:buSzTx/>
              <a:buFont typeface="Arial" pitchFamily="34" charset="0"/>
              <a:buChar char="•"/>
              <a:tabLst/>
              <a:defRPr sz="3200" baseline="0">
                <a:solidFill>
                  <a:srgbClr val="4D616C"/>
                </a:solidFill>
                <a:latin typeface="Calibri"/>
                <a:ea typeface="Calibri"/>
                <a:cs typeface="Calibri"/>
                <a:sym typeface="Calibri"/>
              </a:defRPr>
            </a:lvl3pPr>
            <a:lvl4pPr marL="1600200" marR="0" indent="-228600" algn="l" defTabSz="914400" rtl="0" eaLnBrk="1" fontAlgn="auto" latinLnBrk="0" hangingPunct="1">
              <a:lnSpc>
                <a:spcPct val="100000"/>
              </a:lnSpc>
              <a:spcBef>
                <a:spcPct val="20000"/>
              </a:spcBef>
              <a:spcAft>
                <a:spcPts val="0"/>
              </a:spcAft>
              <a:buClr>
                <a:srgbClr val="4D616C"/>
              </a:buClr>
              <a:buSzTx/>
              <a:buFont typeface="Arial" pitchFamily="34" charset="0"/>
              <a:buChar char="•"/>
              <a:tabLst/>
              <a:defRPr sz="3200" baseline="0">
                <a:solidFill>
                  <a:srgbClr val="4D616C"/>
                </a:solidFill>
                <a:latin typeface="Calibri"/>
                <a:ea typeface="Calibri"/>
                <a:cs typeface="Calibri"/>
                <a:sym typeface="Calibri"/>
              </a:defRPr>
            </a:lvl4pPr>
            <a:lvl5pPr marL="2057400" marR="0" indent="-228600" algn="l" defTabSz="914400" rtl="0" eaLnBrk="1" fontAlgn="auto" latinLnBrk="0" hangingPunct="1">
              <a:lnSpc>
                <a:spcPct val="100000"/>
              </a:lnSpc>
              <a:spcBef>
                <a:spcPct val="20000"/>
              </a:spcBef>
              <a:spcAft>
                <a:spcPts val="0"/>
              </a:spcAft>
              <a:buClr>
                <a:srgbClr val="0095DA"/>
              </a:buClr>
              <a:buSzTx/>
              <a:buFont typeface="Arial" pitchFamily="34" charset="0"/>
              <a:buChar char="•"/>
              <a:tabLst/>
              <a:defRPr sz="3200" baseline="0">
                <a:solidFill>
                  <a:srgbClr val="4D616C"/>
                </a:solidFill>
                <a:latin typeface="Calibri"/>
                <a:ea typeface="Calibri"/>
                <a:cs typeface="Calibri"/>
                <a:sym typeface="Calibri"/>
              </a:defRPr>
            </a:lvl5pPr>
            <a:lvl6pPr marL="2651760" indent="-365760" eaLnBrk="1" hangingPunct="1">
              <a:spcBef>
                <a:spcPts val="700"/>
              </a:spcBef>
              <a:buSzPct val="100000"/>
              <a:buFont typeface="Arial"/>
              <a:buChar char="•"/>
              <a:defRPr sz="3200">
                <a:latin typeface="Calibri"/>
                <a:ea typeface="Calibri"/>
                <a:cs typeface="Calibri"/>
                <a:sym typeface="Calibri"/>
              </a:defRPr>
            </a:lvl6pPr>
            <a:lvl7pPr marL="3108960" indent="-365760" eaLnBrk="1" hangingPunct="1">
              <a:spcBef>
                <a:spcPts val="700"/>
              </a:spcBef>
              <a:buSzPct val="100000"/>
              <a:buFont typeface="Arial"/>
              <a:buChar char="•"/>
              <a:defRPr sz="3200">
                <a:latin typeface="Calibri"/>
                <a:ea typeface="Calibri"/>
                <a:cs typeface="Calibri"/>
                <a:sym typeface="Calibri"/>
              </a:defRPr>
            </a:lvl7pPr>
            <a:lvl8pPr marL="3566159" indent="-365759" eaLnBrk="1" hangingPunct="1">
              <a:spcBef>
                <a:spcPts val="700"/>
              </a:spcBef>
              <a:buSzPct val="100000"/>
              <a:buFont typeface="Arial"/>
              <a:buChar char="•"/>
              <a:defRPr sz="3200">
                <a:latin typeface="Calibri"/>
                <a:ea typeface="Calibri"/>
                <a:cs typeface="Calibri"/>
                <a:sym typeface="Calibri"/>
              </a:defRPr>
            </a:lvl8pPr>
            <a:lvl9pPr marL="4023359" indent="-365759" eaLnBrk="1" hangingPunct="1">
              <a:spcBef>
                <a:spcPts val="700"/>
              </a:spcBef>
              <a:buSzPct val="100000"/>
              <a:buFont typeface="Arial"/>
              <a:buChar char="•"/>
              <a:defRPr sz="3200">
                <a:latin typeface="Calibri"/>
                <a:ea typeface="Calibri"/>
                <a:cs typeface="Calibri"/>
                <a:sym typeface="Calibri"/>
              </a:defRPr>
            </a:lvl9pPr>
          </a:lstStyle>
          <a:p>
            <a:pPr>
              <a:buClrTx/>
            </a:pPr>
            <a:r>
              <a:rPr lang="en-US" dirty="0" smtClean="0">
                <a:solidFill>
                  <a:srgbClr val="000000"/>
                </a:solidFill>
              </a:rPr>
              <a:t>Register for a class with the CA Dept. of Boating and Waterways.</a:t>
            </a:r>
          </a:p>
          <a:p>
            <a:pPr>
              <a:buClrTx/>
            </a:pPr>
            <a:r>
              <a:rPr lang="en-US" dirty="0" smtClean="0">
                <a:solidFill>
                  <a:srgbClr val="000000"/>
                </a:solidFill>
              </a:rPr>
              <a:t>Boaters need to be courteous, safe, and follow the rules of the road.</a:t>
            </a:r>
          </a:p>
          <a:p>
            <a:pPr>
              <a:buClrTx/>
            </a:pPr>
            <a:r>
              <a:rPr lang="en-US" dirty="0" smtClean="0">
                <a:solidFill>
                  <a:srgbClr val="000000"/>
                </a:solidFill>
              </a:rPr>
              <a:t>Maintain safe speed and know the right-of-way.</a:t>
            </a:r>
          </a:p>
          <a:p>
            <a:pPr>
              <a:buClrTx/>
            </a:pPr>
            <a:r>
              <a:rPr lang="en-US" dirty="0" smtClean="0">
                <a:solidFill>
                  <a:srgbClr val="000000"/>
                </a:solidFill>
              </a:rPr>
              <a:t>Follow safe boating signs and recognize channel markers. Know navigation rules.</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478140"/>
            <a:ext cx="4058816" cy="2577982"/>
          </a:xfrm>
          <a:prstGeom prst="rect">
            <a:avLst/>
          </a:prstGeom>
        </p:spPr>
      </p:pic>
      <p:sp>
        <p:nvSpPr>
          <p:cNvPr id="7" name="TextBox 6"/>
          <p:cNvSpPr txBox="1"/>
          <p:nvPr/>
        </p:nvSpPr>
        <p:spPr>
          <a:xfrm>
            <a:off x="5878286" y="4733745"/>
            <a:ext cx="3396342" cy="33855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1600" b="0" i="0" u="none" strike="noStrike" cap="none" spc="0" normalizeH="0" baseline="0" dirty="0" smtClean="0">
                <a:ln>
                  <a:noFill/>
                </a:ln>
                <a:solidFill>
                  <a:schemeClr val="bg1"/>
                </a:solidFill>
                <a:effectLst/>
                <a:uFillTx/>
                <a:latin typeface="Calibri"/>
                <a:ea typeface="Calibri"/>
                <a:cs typeface="Calibri"/>
                <a:sym typeface="Calibri"/>
              </a:rPr>
              <a:t>Photo: National Safe Boating Council</a:t>
            </a:r>
            <a:endParaRPr kumimoji="0" lang="en-US" sz="1600" b="0" i="0" u="none" strike="noStrike" cap="none" spc="0" normalizeH="0" baseline="0" dirty="0">
              <a:ln>
                <a:noFill/>
              </a:ln>
              <a:solidFill>
                <a:schemeClr val="bg1"/>
              </a:solidFill>
              <a:effectLst/>
              <a:uFillTx/>
              <a:latin typeface="Calibri"/>
              <a:ea typeface="Calibri"/>
              <a:cs typeface="Calibri"/>
              <a:sym typeface="Calibri"/>
            </a:endParaRPr>
          </a:p>
        </p:txBody>
      </p:sp>
    </p:spTree>
    <p:extLst>
      <p:ext uri="{BB962C8B-B14F-4D97-AF65-F5344CB8AC3E}">
        <p14:creationId xmlns:p14="http://schemas.microsoft.com/office/powerpoint/2010/main" val="1877945760"/>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3CB7EC2-487E-8C4D-8008-AE0874408FC5}"/>
              </a:ext>
            </a:extLst>
          </p:cNvPr>
          <p:cNvSpPr>
            <a:spLocks noGrp="1"/>
          </p:cNvSpPr>
          <p:nvPr>
            <p:ph type="title"/>
          </p:nvPr>
        </p:nvSpPr>
        <p:spPr/>
        <p:txBody>
          <a:bodyPr/>
          <a:lstStyle/>
          <a:p>
            <a:r>
              <a:rPr lang="en-US" dirty="0" smtClean="0"/>
              <a:t>Introduction</a:t>
            </a:r>
            <a:endParaRPr lang="en-US" dirty="0"/>
          </a:p>
        </p:txBody>
      </p:sp>
      <p:sp>
        <p:nvSpPr>
          <p:cNvPr id="8" name="Content Placeholder 2"/>
          <p:cNvSpPr txBox="1">
            <a:spLocks/>
          </p:cNvSpPr>
          <p:nvPr/>
        </p:nvSpPr>
        <p:spPr>
          <a:xfrm>
            <a:off x="905464" y="1841308"/>
            <a:ext cx="2461191" cy="1641723"/>
          </a:xfrm>
          <a:prstGeom prst="rect">
            <a:avLst/>
          </a:prstGeom>
        </p:spPr>
        <p:txBody>
          <a:bodyPr>
            <a:noAutofit/>
          </a:bodyPr>
          <a:lstStyle>
            <a:lvl1pPr marL="342900" marR="0" indent="-342900" algn="l" defTabSz="914400" rtl="0" eaLnBrk="1" fontAlgn="auto" latinLnBrk="0" hangingPunct="1">
              <a:lnSpc>
                <a:spcPct val="100000"/>
              </a:lnSpc>
              <a:spcBef>
                <a:spcPct val="20000"/>
              </a:spcBef>
              <a:spcAft>
                <a:spcPts val="0"/>
              </a:spcAft>
              <a:buClr>
                <a:srgbClr val="7EB242"/>
              </a:buClr>
              <a:buSzTx/>
              <a:buFont typeface="Arial" pitchFamily="34" charset="0"/>
              <a:buChar char="•"/>
              <a:tabLst/>
              <a:defRPr sz="3200" baseline="0">
                <a:solidFill>
                  <a:srgbClr val="4D616C"/>
                </a:solidFill>
                <a:latin typeface="Calibri"/>
                <a:ea typeface="Calibri"/>
                <a:cs typeface="Calibri"/>
                <a:sym typeface="Calibri"/>
              </a:defRPr>
            </a:lvl1pPr>
            <a:lvl2pPr marL="742950" marR="0" indent="-285750" algn="l" defTabSz="914400" rtl="0" eaLnBrk="1" fontAlgn="auto" latinLnBrk="0" hangingPunct="1">
              <a:lnSpc>
                <a:spcPct val="100000"/>
              </a:lnSpc>
              <a:spcBef>
                <a:spcPct val="20000"/>
              </a:spcBef>
              <a:spcAft>
                <a:spcPts val="0"/>
              </a:spcAft>
              <a:buClr>
                <a:srgbClr val="EF374E"/>
              </a:buClr>
              <a:buSzTx/>
              <a:buFont typeface="Arial" pitchFamily="34" charset="0"/>
              <a:buChar char="•"/>
              <a:tabLst/>
              <a:defRPr sz="3200" baseline="0">
                <a:solidFill>
                  <a:srgbClr val="4D616C"/>
                </a:solidFill>
                <a:latin typeface="Calibri"/>
                <a:ea typeface="Calibri"/>
                <a:cs typeface="Calibri"/>
                <a:sym typeface="Calibri"/>
              </a:defRPr>
            </a:lvl2pPr>
            <a:lvl3pPr marL="1143000" marR="0" indent="-228600" algn="l" defTabSz="914400" rtl="0" eaLnBrk="1" fontAlgn="auto" latinLnBrk="0" hangingPunct="1">
              <a:lnSpc>
                <a:spcPct val="100000"/>
              </a:lnSpc>
              <a:spcBef>
                <a:spcPct val="20000"/>
              </a:spcBef>
              <a:spcAft>
                <a:spcPts val="0"/>
              </a:spcAft>
              <a:buClr>
                <a:srgbClr val="FCB316"/>
              </a:buClr>
              <a:buSzTx/>
              <a:buFont typeface="Arial" pitchFamily="34" charset="0"/>
              <a:buChar char="•"/>
              <a:tabLst/>
              <a:defRPr sz="3200" baseline="0">
                <a:solidFill>
                  <a:srgbClr val="4D616C"/>
                </a:solidFill>
                <a:latin typeface="Calibri"/>
                <a:ea typeface="Calibri"/>
                <a:cs typeface="Calibri"/>
                <a:sym typeface="Calibri"/>
              </a:defRPr>
            </a:lvl3pPr>
            <a:lvl4pPr marL="1600200" marR="0" indent="-228600" algn="l" defTabSz="914400" rtl="0" eaLnBrk="1" fontAlgn="auto" latinLnBrk="0" hangingPunct="1">
              <a:lnSpc>
                <a:spcPct val="100000"/>
              </a:lnSpc>
              <a:spcBef>
                <a:spcPct val="20000"/>
              </a:spcBef>
              <a:spcAft>
                <a:spcPts val="0"/>
              </a:spcAft>
              <a:buClr>
                <a:srgbClr val="4D616C"/>
              </a:buClr>
              <a:buSzTx/>
              <a:buFont typeface="Arial" pitchFamily="34" charset="0"/>
              <a:buChar char="•"/>
              <a:tabLst/>
              <a:defRPr sz="3200" baseline="0">
                <a:solidFill>
                  <a:srgbClr val="4D616C"/>
                </a:solidFill>
                <a:latin typeface="Calibri"/>
                <a:ea typeface="Calibri"/>
                <a:cs typeface="Calibri"/>
                <a:sym typeface="Calibri"/>
              </a:defRPr>
            </a:lvl4pPr>
            <a:lvl5pPr marL="2057400" marR="0" indent="-228600" algn="l" defTabSz="914400" rtl="0" eaLnBrk="1" fontAlgn="auto" latinLnBrk="0" hangingPunct="1">
              <a:lnSpc>
                <a:spcPct val="100000"/>
              </a:lnSpc>
              <a:spcBef>
                <a:spcPct val="20000"/>
              </a:spcBef>
              <a:spcAft>
                <a:spcPts val="0"/>
              </a:spcAft>
              <a:buClr>
                <a:srgbClr val="0095DA"/>
              </a:buClr>
              <a:buSzTx/>
              <a:buFont typeface="Arial" pitchFamily="34" charset="0"/>
              <a:buChar char="•"/>
              <a:tabLst/>
              <a:defRPr sz="3200" baseline="0">
                <a:solidFill>
                  <a:srgbClr val="4D616C"/>
                </a:solidFill>
                <a:latin typeface="Calibri"/>
                <a:ea typeface="Calibri"/>
                <a:cs typeface="Calibri"/>
                <a:sym typeface="Calibri"/>
              </a:defRPr>
            </a:lvl5pPr>
            <a:lvl6pPr marL="2651760" indent="-365760" eaLnBrk="1" hangingPunct="1">
              <a:spcBef>
                <a:spcPts val="700"/>
              </a:spcBef>
              <a:buSzPct val="100000"/>
              <a:buFont typeface="Arial"/>
              <a:buChar char="•"/>
              <a:defRPr sz="3200">
                <a:latin typeface="Calibri"/>
                <a:ea typeface="Calibri"/>
                <a:cs typeface="Calibri"/>
                <a:sym typeface="Calibri"/>
              </a:defRPr>
            </a:lvl6pPr>
            <a:lvl7pPr marL="3108960" indent="-365760" eaLnBrk="1" hangingPunct="1">
              <a:spcBef>
                <a:spcPts val="700"/>
              </a:spcBef>
              <a:buSzPct val="100000"/>
              <a:buFont typeface="Arial"/>
              <a:buChar char="•"/>
              <a:defRPr sz="3200">
                <a:latin typeface="Calibri"/>
                <a:ea typeface="Calibri"/>
                <a:cs typeface="Calibri"/>
                <a:sym typeface="Calibri"/>
              </a:defRPr>
            </a:lvl7pPr>
            <a:lvl8pPr marL="3566159" indent="-365759" eaLnBrk="1" hangingPunct="1">
              <a:spcBef>
                <a:spcPts val="700"/>
              </a:spcBef>
              <a:buSzPct val="100000"/>
              <a:buFont typeface="Arial"/>
              <a:buChar char="•"/>
              <a:defRPr sz="3200">
                <a:latin typeface="Calibri"/>
                <a:ea typeface="Calibri"/>
                <a:cs typeface="Calibri"/>
                <a:sym typeface="Calibri"/>
              </a:defRPr>
            </a:lvl8pPr>
            <a:lvl9pPr marL="4023359" indent="-365759" eaLnBrk="1" hangingPunct="1">
              <a:spcBef>
                <a:spcPts val="700"/>
              </a:spcBef>
              <a:buSzPct val="100000"/>
              <a:buFont typeface="Arial"/>
              <a:buChar char="•"/>
              <a:defRPr sz="3200">
                <a:latin typeface="Calibri"/>
                <a:ea typeface="Calibri"/>
                <a:cs typeface="Calibri"/>
                <a:sym typeface="Calibri"/>
              </a:defRPr>
            </a:lvl9pPr>
          </a:lstStyle>
          <a:p>
            <a:pPr marL="0" indent="0">
              <a:buFont typeface="Arial" pitchFamily="34" charset="0"/>
              <a:buNone/>
            </a:pPr>
            <a:r>
              <a:rPr lang="en-US" sz="4400" smtClean="0"/>
              <a:t>Today’s Speaker</a:t>
            </a:r>
            <a:endParaRPr lang="en-US" sz="4400"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43959" y="1687210"/>
            <a:ext cx="4053068" cy="1698038"/>
          </a:xfrm>
          <a:prstGeom prst="rect">
            <a:avLst/>
          </a:prstGeom>
        </p:spPr>
      </p:pic>
    </p:spTree>
    <p:extLst>
      <p:ext uri="{BB962C8B-B14F-4D97-AF65-F5344CB8AC3E}">
        <p14:creationId xmlns:p14="http://schemas.microsoft.com/office/powerpoint/2010/main" val="2937386917"/>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3CB7EC2-487E-8C4D-8008-AE0874408FC5}"/>
              </a:ext>
            </a:extLst>
          </p:cNvPr>
          <p:cNvSpPr>
            <a:spLocks noGrp="1"/>
          </p:cNvSpPr>
          <p:nvPr>
            <p:ph type="title"/>
          </p:nvPr>
        </p:nvSpPr>
        <p:spPr>
          <a:xfrm>
            <a:off x="797734" y="47097"/>
            <a:ext cx="8229600" cy="1131093"/>
          </a:xfrm>
        </p:spPr>
        <p:txBody>
          <a:bodyPr>
            <a:normAutofit fontScale="90000"/>
          </a:bodyPr>
          <a:lstStyle/>
          <a:p>
            <a:r>
              <a:rPr lang="en-US" dirty="0" smtClean="0"/>
              <a:t>Alcohol</a:t>
            </a:r>
            <a:r>
              <a:rPr lang="en-US" dirty="0"/>
              <a:t>, Drugs, and Boating Don’t Mix</a:t>
            </a:r>
          </a:p>
        </p:txBody>
      </p:sp>
      <p:pic>
        <p:nvPicPr>
          <p:cNvPr id="4" name="Picture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190" y="331618"/>
            <a:ext cx="739544" cy="649283"/>
          </a:xfrm>
          <a:prstGeom prst="rect">
            <a:avLst/>
          </a:prstGeom>
          <a:noFill/>
          <a:ln>
            <a:noFill/>
          </a:ln>
        </p:spPr>
      </p:pic>
      <p:sp>
        <p:nvSpPr>
          <p:cNvPr id="6" name="TextBox 5"/>
          <p:cNvSpPr txBox="1"/>
          <p:nvPr/>
        </p:nvSpPr>
        <p:spPr>
          <a:xfrm>
            <a:off x="6885992" y="4733745"/>
            <a:ext cx="2388636" cy="33855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1600" b="0" i="0" u="none" strike="noStrike" cap="none" spc="0" normalizeH="0" baseline="0" dirty="0" smtClean="0">
                <a:ln>
                  <a:noFill/>
                </a:ln>
                <a:solidFill>
                  <a:schemeClr val="bg1"/>
                </a:solidFill>
                <a:effectLst/>
                <a:uFillTx/>
                <a:latin typeface="Calibri"/>
                <a:ea typeface="Calibri"/>
                <a:cs typeface="Calibri"/>
                <a:sym typeface="Calibri"/>
              </a:rPr>
              <a:t>Photo: U.S.</a:t>
            </a:r>
            <a:r>
              <a:rPr kumimoji="0" lang="en-US" sz="1600" b="0" i="0" u="none" strike="noStrike" cap="none" spc="0" normalizeH="0" dirty="0" smtClean="0">
                <a:ln>
                  <a:noFill/>
                </a:ln>
                <a:solidFill>
                  <a:schemeClr val="bg1"/>
                </a:solidFill>
                <a:effectLst/>
                <a:uFillTx/>
                <a:latin typeface="Calibri"/>
                <a:ea typeface="Calibri"/>
                <a:cs typeface="Calibri"/>
                <a:sym typeface="Calibri"/>
              </a:rPr>
              <a:t> Coast Guard</a:t>
            </a:r>
            <a:endParaRPr kumimoji="0" lang="en-US" sz="1600" b="0" i="0" u="none" strike="noStrike" cap="none" spc="0" normalizeH="0" baseline="0" dirty="0">
              <a:ln>
                <a:noFill/>
              </a:ln>
              <a:solidFill>
                <a:schemeClr val="bg1"/>
              </a:solidFill>
              <a:effectLst/>
              <a:uFillTx/>
              <a:latin typeface="Calibri"/>
              <a:ea typeface="Calibri"/>
              <a:cs typeface="Calibri"/>
              <a:sym typeface="Calibri"/>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265422"/>
            <a:ext cx="4469403" cy="2986638"/>
          </a:xfrm>
          <a:prstGeom prst="rect">
            <a:avLst/>
          </a:prstGeom>
        </p:spPr>
      </p:pic>
      <p:sp>
        <p:nvSpPr>
          <p:cNvPr id="8" name="Content Placeholder 4"/>
          <p:cNvSpPr txBox="1">
            <a:spLocks/>
          </p:cNvSpPr>
          <p:nvPr/>
        </p:nvSpPr>
        <p:spPr>
          <a:xfrm>
            <a:off x="4572000" y="1367946"/>
            <a:ext cx="4455334" cy="3026772"/>
          </a:xfrm>
          <a:prstGeom prst="rect">
            <a:avLst/>
          </a:prstGeom>
        </p:spPr>
        <p:txBody>
          <a:bodyPr>
            <a:normAutofit fontScale="70000" lnSpcReduction="20000"/>
          </a:bodyPr>
          <a:lstStyle>
            <a:lvl1pPr marL="342900" marR="0" indent="-342900" algn="l" defTabSz="914400" rtl="0" eaLnBrk="1" fontAlgn="auto" latinLnBrk="0" hangingPunct="1">
              <a:lnSpc>
                <a:spcPct val="100000"/>
              </a:lnSpc>
              <a:spcBef>
                <a:spcPct val="20000"/>
              </a:spcBef>
              <a:spcAft>
                <a:spcPts val="0"/>
              </a:spcAft>
              <a:buClr>
                <a:srgbClr val="7EB242"/>
              </a:buClr>
              <a:buSzTx/>
              <a:buFont typeface="Arial" pitchFamily="34" charset="0"/>
              <a:buChar char="•"/>
              <a:tabLst/>
              <a:defRPr sz="3200" baseline="0">
                <a:solidFill>
                  <a:srgbClr val="4D616C"/>
                </a:solidFill>
                <a:latin typeface="Calibri"/>
                <a:ea typeface="Calibri"/>
                <a:cs typeface="Calibri"/>
                <a:sym typeface="Calibri"/>
              </a:defRPr>
            </a:lvl1pPr>
            <a:lvl2pPr marL="742950" marR="0" indent="-285750" algn="l" defTabSz="914400" rtl="0" eaLnBrk="1" fontAlgn="auto" latinLnBrk="0" hangingPunct="1">
              <a:lnSpc>
                <a:spcPct val="100000"/>
              </a:lnSpc>
              <a:spcBef>
                <a:spcPct val="20000"/>
              </a:spcBef>
              <a:spcAft>
                <a:spcPts val="0"/>
              </a:spcAft>
              <a:buClr>
                <a:srgbClr val="EF374E"/>
              </a:buClr>
              <a:buSzTx/>
              <a:buFont typeface="Arial" pitchFamily="34" charset="0"/>
              <a:buChar char="•"/>
              <a:tabLst/>
              <a:defRPr sz="3200" baseline="0">
                <a:solidFill>
                  <a:srgbClr val="4D616C"/>
                </a:solidFill>
                <a:latin typeface="Calibri"/>
                <a:ea typeface="Calibri"/>
                <a:cs typeface="Calibri"/>
                <a:sym typeface="Calibri"/>
              </a:defRPr>
            </a:lvl2pPr>
            <a:lvl3pPr marL="1143000" marR="0" indent="-228600" algn="l" defTabSz="914400" rtl="0" eaLnBrk="1" fontAlgn="auto" latinLnBrk="0" hangingPunct="1">
              <a:lnSpc>
                <a:spcPct val="100000"/>
              </a:lnSpc>
              <a:spcBef>
                <a:spcPct val="20000"/>
              </a:spcBef>
              <a:spcAft>
                <a:spcPts val="0"/>
              </a:spcAft>
              <a:buClr>
                <a:srgbClr val="FCB316"/>
              </a:buClr>
              <a:buSzTx/>
              <a:buFont typeface="Arial" pitchFamily="34" charset="0"/>
              <a:buChar char="•"/>
              <a:tabLst/>
              <a:defRPr sz="3200" baseline="0">
                <a:solidFill>
                  <a:srgbClr val="4D616C"/>
                </a:solidFill>
                <a:latin typeface="Calibri"/>
                <a:ea typeface="Calibri"/>
                <a:cs typeface="Calibri"/>
                <a:sym typeface="Calibri"/>
              </a:defRPr>
            </a:lvl3pPr>
            <a:lvl4pPr marL="1600200" marR="0" indent="-228600" algn="l" defTabSz="914400" rtl="0" eaLnBrk="1" fontAlgn="auto" latinLnBrk="0" hangingPunct="1">
              <a:lnSpc>
                <a:spcPct val="100000"/>
              </a:lnSpc>
              <a:spcBef>
                <a:spcPct val="20000"/>
              </a:spcBef>
              <a:spcAft>
                <a:spcPts val="0"/>
              </a:spcAft>
              <a:buClr>
                <a:srgbClr val="4D616C"/>
              </a:buClr>
              <a:buSzTx/>
              <a:buFont typeface="Arial" pitchFamily="34" charset="0"/>
              <a:buChar char="•"/>
              <a:tabLst/>
              <a:defRPr sz="3200" baseline="0">
                <a:solidFill>
                  <a:srgbClr val="4D616C"/>
                </a:solidFill>
                <a:latin typeface="Calibri"/>
                <a:ea typeface="Calibri"/>
                <a:cs typeface="Calibri"/>
                <a:sym typeface="Calibri"/>
              </a:defRPr>
            </a:lvl4pPr>
            <a:lvl5pPr marL="2057400" marR="0" indent="-228600" algn="l" defTabSz="914400" rtl="0" eaLnBrk="1" fontAlgn="auto" latinLnBrk="0" hangingPunct="1">
              <a:lnSpc>
                <a:spcPct val="100000"/>
              </a:lnSpc>
              <a:spcBef>
                <a:spcPct val="20000"/>
              </a:spcBef>
              <a:spcAft>
                <a:spcPts val="0"/>
              </a:spcAft>
              <a:buClr>
                <a:srgbClr val="0095DA"/>
              </a:buClr>
              <a:buSzTx/>
              <a:buFont typeface="Arial" pitchFamily="34" charset="0"/>
              <a:buChar char="•"/>
              <a:tabLst/>
              <a:defRPr sz="3200" baseline="0">
                <a:solidFill>
                  <a:srgbClr val="4D616C"/>
                </a:solidFill>
                <a:latin typeface="Calibri"/>
                <a:ea typeface="Calibri"/>
                <a:cs typeface="Calibri"/>
                <a:sym typeface="Calibri"/>
              </a:defRPr>
            </a:lvl5pPr>
            <a:lvl6pPr marL="2651760" indent="-365760" eaLnBrk="1" hangingPunct="1">
              <a:spcBef>
                <a:spcPts val="700"/>
              </a:spcBef>
              <a:buSzPct val="100000"/>
              <a:buFont typeface="Arial"/>
              <a:buChar char="•"/>
              <a:defRPr sz="3200">
                <a:latin typeface="Calibri"/>
                <a:ea typeface="Calibri"/>
                <a:cs typeface="Calibri"/>
                <a:sym typeface="Calibri"/>
              </a:defRPr>
            </a:lvl6pPr>
            <a:lvl7pPr marL="3108960" indent="-365760" eaLnBrk="1" hangingPunct="1">
              <a:spcBef>
                <a:spcPts val="700"/>
              </a:spcBef>
              <a:buSzPct val="100000"/>
              <a:buFont typeface="Arial"/>
              <a:buChar char="•"/>
              <a:defRPr sz="3200">
                <a:latin typeface="Calibri"/>
                <a:ea typeface="Calibri"/>
                <a:cs typeface="Calibri"/>
                <a:sym typeface="Calibri"/>
              </a:defRPr>
            </a:lvl7pPr>
            <a:lvl8pPr marL="3566159" indent="-365759" eaLnBrk="1" hangingPunct="1">
              <a:spcBef>
                <a:spcPts val="700"/>
              </a:spcBef>
              <a:buSzPct val="100000"/>
              <a:buFont typeface="Arial"/>
              <a:buChar char="•"/>
              <a:defRPr sz="3200">
                <a:latin typeface="Calibri"/>
                <a:ea typeface="Calibri"/>
                <a:cs typeface="Calibri"/>
                <a:sym typeface="Calibri"/>
              </a:defRPr>
            </a:lvl8pPr>
            <a:lvl9pPr marL="4023359" indent="-365759" eaLnBrk="1" hangingPunct="1">
              <a:spcBef>
                <a:spcPts val="700"/>
              </a:spcBef>
              <a:buSzPct val="100000"/>
              <a:buFont typeface="Arial"/>
              <a:buChar char="•"/>
              <a:defRPr sz="3200">
                <a:latin typeface="Calibri"/>
                <a:ea typeface="Calibri"/>
                <a:cs typeface="Calibri"/>
                <a:sym typeface="Calibri"/>
              </a:defRPr>
            </a:lvl9pPr>
          </a:lstStyle>
          <a:p>
            <a:pPr>
              <a:buClrTx/>
            </a:pPr>
            <a:r>
              <a:rPr lang="en-US" dirty="0" smtClean="0">
                <a:solidFill>
                  <a:srgbClr val="000000"/>
                </a:solidFill>
              </a:rPr>
              <a:t>Using alcohol or drugs can make your judgement poor, slow your response time, and reduce your ability to response to dangerous incidents.</a:t>
            </a:r>
          </a:p>
          <a:p>
            <a:pPr>
              <a:buClrTx/>
            </a:pPr>
            <a:r>
              <a:rPr lang="en-US" dirty="0" smtClean="0">
                <a:solidFill>
                  <a:srgbClr val="000000"/>
                </a:solidFill>
              </a:rPr>
              <a:t>It is illegal to operate a boat with a blood alcohol level of 0.08% or more, and 0.01% for those under age 21.</a:t>
            </a:r>
          </a:p>
        </p:txBody>
      </p:sp>
    </p:spTree>
    <p:extLst>
      <p:ext uri="{BB962C8B-B14F-4D97-AF65-F5344CB8AC3E}">
        <p14:creationId xmlns:p14="http://schemas.microsoft.com/office/powerpoint/2010/main" val="3634597450"/>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3CB7EC2-487E-8C4D-8008-AE0874408FC5}"/>
              </a:ext>
            </a:extLst>
          </p:cNvPr>
          <p:cNvSpPr>
            <a:spLocks noGrp="1"/>
          </p:cNvSpPr>
          <p:nvPr>
            <p:ph type="title"/>
          </p:nvPr>
        </p:nvSpPr>
        <p:spPr/>
        <p:txBody>
          <a:bodyPr/>
          <a:lstStyle/>
          <a:p>
            <a:r>
              <a:rPr lang="en-US" dirty="0" smtClean="0"/>
              <a:t>Keep </a:t>
            </a:r>
            <a:r>
              <a:rPr lang="en-US" dirty="0"/>
              <a:t>our Waterways Clean</a:t>
            </a:r>
          </a:p>
        </p:txBody>
      </p:sp>
      <p:pic>
        <p:nvPicPr>
          <p:cNvPr id="4" name="Picture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236853"/>
            <a:ext cx="841779" cy="751580"/>
          </a:xfrm>
          <a:prstGeom prst="rect">
            <a:avLst/>
          </a:prstGeom>
          <a:noFill/>
          <a:ln>
            <a:noFill/>
          </a:ln>
        </p:spPr>
      </p:pic>
      <p:sp>
        <p:nvSpPr>
          <p:cNvPr id="6" name="Content Placeholder 4"/>
          <p:cNvSpPr txBox="1">
            <a:spLocks/>
          </p:cNvSpPr>
          <p:nvPr/>
        </p:nvSpPr>
        <p:spPr>
          <a:xfrm>
            <a:off x="4572000" y="1367946"/>
            <a:ext cx="4429395" cy="3260430"/>
          </a:xfrm>
          <a:prstGeom prst="rect">
            <a:avLst/>
          </a:prstGeom>
        </p:spPr>
        <p:txBody>
          <a:bodyPr>
            <a:normAutofit fontScale="70000" lnSpcReduction="20000"/>
          </a:bodyPr>
          <a:lstStyle>
            <a:lvl1pPr marL="342900" marR="0" indent="-342900" algn="l" defTabSz="914400" rtl="0" eaLnBrk="1" fontAlgn="auto" latinLnBrk="0" hangingPunct="1">
              <a:lnSpc>
                <a:spcPct val="100000"/>
              </a:lnSpc>
              <a:spcBef>
                <a:spcPct val="20000"/>
              </a:spcBef>
              <a:spcAft>
                <a:spcPts val="0"/>
              </a:spcAft>
              <a:buClr>
                <a:srgbClr val="7EB242"/>
              </a:buClr>
              <a:buSzTx/>
              <a:buFont typeface="Arial" pitchFamily="34" charset="0"/>
              <a:buChar char="•"/>
              <a:tabLst/>
              <a:defRPr sz="3200" baseline="0">
                <a:solidFill>
                  <a:srgbClr val="4D616C"/>
                </a:solidFill>
                <a:latin typeface="Calibri"/>
                <a:ea typeface="Calibri"/>
                <a:cs typeface="Calibri"/>
                <a:sym typeface="Calibri"/>
              </a:defRPr>
            </a:lvl1pPr>
            <a:lvl2pPr marL="742950" marR="0" indent="-285750" algn="l" defTabSz="914400" rtl="0" eaLnBrk="1" fontAlgn="auto" latinLnBrk="0" hangingPunct="1">
              <a:lnSpc>
                <a:spcPct val="100000"/>
              </a:lnSpc>
              <a:spcBef>
                <a:spcPct val="20000"/>
              </a:spcBef>
              <a:spcAft>
                <a:spcPts val="0"/>
              </a:spcAft>
              <a:buClr>
                <a:srgbClr val="EF374E"/>
              </a:buClr>
              <a:buSzTx/>
              <a:buFont typeface="Arial" pitchFamily="34" charset="0"/>
              <a:buChar char="•"/>
              <a:tabLst/>
              <a:defRPr sz="3200" baseline="0">
                <a:solidFill>
                  <a:srgbClr val="4D616C"/>
                </a:solidFill>
                <a:latin typeface="Calibri"/>
                <a:ea typeface="Calibri"/>
                <a:cs typeface="Calibri"/>
                <a:sym typeface="Calibri"/>
              </a:defRPr>
            </a:lvl2pPr>
            <a:lvl3pPr marL="1143000" marR="0" indent="-228600" algn="l" defTabSz="914400" rtl="0" eaLnBrk="1" fontAlgn="auto" latinLnBrk="0" hangingPunct="1">
              <a:lnSpc>
                <a:spcPct val="100000"/>
              </a:lnSpc>
              <a:spcBef>
                <a:spcPct val="20000"/>
              </a:spcBef>
              <a:spcAft>
                <a:spcPts val="0"/>
              </a:spcAft>
              <a:buClr>
                <a:srgbClr val="FCB316"/>
              </a:buClr>
              <a:buSzTx/>
              <a:buFont typeface="Arial" pitchFamily="34" charset="0"/>
              <a:buChar char="•"/>
              <a:tabLst/>
              <a:defRPr sz="3200" baseline="0">
                <a:solidFill>
                  <a:srgbClr val="4D616C"/>
                </a:solidFill>
                <a:latin typeface="Calibri"/>
                <a:ea typeface="Calibri"/>
                <a:cs typeface="Calibri"/>
                <a:sym typeface="Calibri"/>
              </a:defRPr>
            </a:lvl3pPr>
            <a:lvl4pPr marL="1600200" marR="0" indent="-228600" algn="l" defTabSz="914400" rtl="0" eaLnBrk="1" fontAlgn="auto" latinLnBrk="0" hangingPunct="1">
              <a:lnSpc>
                <a:spcPct val="100000"/>
              </a:lnSpc>
              <a:spcBef>
                <a:spcPct val="20000"/>
              </a:spcBef>
              <a:spcAft>
                <a:spcPts val="0"/>
              </a:spcAft>
              <a:buClr>
                <a:srgbClr val="4D616C"/>
              </a:buClr>
              <a:buSzTx/>
              <a:buFont typeface="Arial" pitchFamily="34" charset="0"/>
              <a:buChar char="•"/>
              <a:tabLst/>
              <a:defRPr sz="3200" baseline="0">
                <a:solidFill>
                  <a:srgbClr val="4D616C"/>
                </a:solidFill>
                <a:latin typeface="Calibri"/>
                <a:ea typeface="Calibri"/>
                <a:cs typeface="Calibri"/>
                <a:sym typeface="Calibri"/>
              </a:defRPr>
            </a:lvl4pPr>
            <a:lvl5pPr marL="2057400" marR="0" indent="-228600" algn="l" defTabSz="914400" rtl="0" eaLnBrk="1" fontAlgn="auto" latinLnBrk="0" hangingPunct="1">
              <a:lnSpc>
                <a:spcPct val="100000"/>
              </a:lnSpc>
              <a:spcBef>
                <a:spcPct val="20000"/>
              </a:spcBef>
              <a:spcAft>
                <a:spcPts val="0"/>
              </a:spcAft>
              <a:buClr>
                <a:srgbClr val="0095DA"/>
              </a:buClr>
              <a:buSzTx/>
              <a:buFont typeface="Arial" pitchFamily="34" charset="0"/>
              <a:buChar char="•"/>
              <a:tabLst/>
              <a:defRPr sz="3200" baseline="0">
                <a:solidFill>
                  <a:srgbClr val="4D616C"/>
                </a:solidFill>
                <a:latin typeface="Calibri"/>
                <a:ea typeface="Calibri"/>
                <a:cs typeface="Calibri"/>
                <a:sym typeface="Calibri"/>
              </a:defRPr>
            </a:lvl5pPr>
            <a:lvl6pPr marL="2651760" indent="-365760" eaLnBrk="1" hangingPunct="1">
              <a:spcBef>
                <a:spcPts val="700"/>
              </a:spcBef>
              <a:buSzPct val="100000"/>
              <a:buFont typeface="Arial"/>
              <a:buChar char="•"/>
              <a:defRPr sz="3200">
                <a:latin typeface="Calibri"/>
                <a:ea typeface="Calibri"/>
                <a:cs typeface="Calibri"/>
                <a:sym typeface="Calibri"/>
              </a:defRPr>
            </a:lvl6pPr>
            <a:lvl7pPr marL="3108960" indent="-365760" eaLnBrk="1" hangingPunct="1">
              <a:spcBef>
                <a:spcPts val="700"/>
              </a:spcBef>
              <a:buSzPct val="100000"/>
              <a:buFont typeface="Arial"/>
              <a:buChar char="•"/>
              <a:defRPr sz="3200">
                <a:latin typeface="Calibri"/>
                <a:ea typeface="Calibri"/>
                <a:cs typeface="Calibri"/>
                <a:sym typeface="Calibri"/>
              </a:defRPr>
            </a:lvl7pPr>
            <a:lvl8pPr marL="3566159" indent="-365759" eaLnBrk="1" hangingPunct="1">
              <a:spcBef>
                <a:spcPts val="700"/>
              </a:spcBef>
              <a:buSzPct val="100000"/>
              <a:buFont typeface="Arial"/>
              <a:buChar char="•"/>
              <a:defRPr sz="3200">
                <a:latin typeface="Calibri"/>
                <a:ea typeface="Calibri"/>
                <a:cs typeface="Calibri"/>
                <a:sym typeface="Calibri"/>
              </a:defRPr>
            </a:lvl8pPr>
            <a:lvl9pPr marL="4023359" indent="-365759" eaLnBrk="1" hangingPunct="1">
              <a:spcBef>
                <a:spcPts val="700"/>
              </a:spcBef>
              <a:buSzPct val="100000"/>
              <a:buFont typeface="Arial"/>
              <a:buChar char="•"/>
              <a:defRPr sz="3200">
                <a:latin typeface="Calibri"/>
                <a:ea typeface="Calibri"/>
                <a:cs typeface="Calibri"/>
                <a:sym typeface="Calibri"/>
              </a:defRPr>
            </a:lvl9pPr>
          </a:lstStyle>
          <a:p>
            <a:pPr>
              <a:buClrTx/>
            </a:pPr>
            <a:r>
              <a:rPr lang="en-US" dirty="0" smtClean="0">
                <a:solidFill>
                  <a:srgbClr val="000000"/>
                </a:solidFill>
              </a:rPr>
              <a:t>People, plants, and animals depend on clean, safe water.</a:t>
            </a:r>
          </a:p>
          <a:p>
            <a:pPr>
              <a:buClrTx/>
            </a:pPr>
            <a:r>
              <a:rPr lang="en-US" dirty="0" smtClean="0">
                <a:solidFill>
                  <a:srgbClr val="000000"/>
                </a:solidFill>
              </a:rPr>
              <a:t>Learn to properly dispose of waste products.</a:t>
            </a:r>
          </a:p>
          <a:p>
            <a:pPr>
              <a:buClrTx/>
            </a:pPr>
            <a:r>
              <a:rPr lang="en-US" dirty="0" smtClean="0">
                <a:solidFill>
                  <a:srgbClr val="000000"/>
                </a:solidFill>
              </a:rPr>
              <a:t>Wash hands/shower after swimming and DO NOT drink river water.</a:t>
            </a:r>
          </a:p>
          <a:p>
            <a:pPr>
              <a:buClrTx/>
            </a:pPr>
            <a:r>
              <a:rPr lang="en-US" dirty="0" smtClean="0">
                <a:solidFill>
                  <a:srgbClr val="000000"/>
                </a:solidFill>
              </a:rPr>
              <a:t>Avoid open water</a:t>
            </a:r>
            <a:r>
              <a:rPr lang="en-US" dirty="0">
                <a:solidFill>
                  <a:srgbClr val="000000"/>
                </a:solidFill>
              </a:rPr>
              <a:t> </a:t>
            </a:r>
            <a:r>
              <a:rPr lang="en-US" dirty="0" smtClean="0">
                <a:solidFill>
                  <a:srgbClr val="000000"/>
                </a:solidFill>
              </a:rPr>
              <a:t>if you have open cutes or sores, or are immuno-suppressed.</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367946"/>
            <a:ext cx="4369372" cy="2913484"/>
          </a:xfrm>
          <a:prstGeom prst="rect">
            <a:avLst/>
          </a:prstGeom>
        </p:spPr>
      </p:pic>
      <p:sp>
        <p:nvSpPr>
          <p:cNvPr id="7" name="TextBox 6"/>
          <p:cNvSpPr txBox="1"/>
          <p:nvPr/>
        </p:nvSpPr>
        <p:spPr>
          <a:xfrm>
            <a:off x="5878286" y="4733745"/>
            <a:ext cx="3396342" cy="33855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1600" b="0" i="0" u="none" strike="noStrike" cap="none" spc="0" normalizeH="0" baseline="0" dirty="0" smtClean="0">
                <a:ln>
                  <a:noFill/>
                </a:ln>
                <a:solidFill>
                  <a:schemeClr val="bg1"/>
                </a:solidFill>
                <a:effectLst/>
                <a:uFillTx/>
                <a:latin typeface="Calibri"/>
                <a:ea typeface="Calibri"/>
                <a:cs typeface="Calibri"/>
                <a:sym typeface="Calibri"/>
              </a:rPr>
              <a:t>Photo: National Safe Boating Council</a:t>
            </a:r>
            <a:endParaRPr kumimoji="0" lang="en-US" sz="1600" b="0" i="0" u="none" strike="noStrike" cap="none" spc="0" normalizeH="0" baseline="0" dirty="0">
              <a:ln>
                <a:noFill/>
              </a:ln>
              <a:solidFill>
                <a:schemeClr val="bg1"/>
              </a:solidFill>
              <a:effectLst/>
              <a:uFillTx/>
              <a:latin typeface="Calibri"/>
              <a:ea typeface="Calibri"/>
              <a:cs typeface="Calibri"/>
              <a:sym typeface="Calibri"/>
            </a:endParaRPr>
          </a:p>
        </p:txBody>
      </p:sp>
    </p:spTree>
    <p:extLst>
      <p:ext uri="{BB962C8B-B14F-4D97-AF65-F5344CB8AC3E}">
        <p14:creationId xmlns:p14="http://schemas.microsoft.com/office/powerpoint/2010/main" val="1782258477"/>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6" name="Content Placeholder 5"/>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3A7B9F9F-9C84-43A4-A70F-C0C4DFF00504}" type="slidenum">
              <a:rPr lang="en-US" smtClean="0"/>
              <a:pPr/>
              <a:t>22</a:t>
            </a:fld>
            <a:endParaRPr lang="en-US" dirty="0"/>
          </a:p>
        </p:txBody>
      </p:sp>
      <p:sp>
        <p:nvSpPr>
          <p:cNvPr id="14" name="TextBox 13"/>
          <p:cNvSpPr txBox="1"/>
          <p:nvPr/>
        </p:nvSpPr>
        <p:spPr>
          <a:xfrm>
            <a:off x="1826722" y="3703857"/>
            <a:ext cx="800100" cy="600164"/>
          </a:xfrm>
          <a:prstGeom prst="rect">
            <a:avLst/>
          </a:prstGeom>
          <a:noFill/>
        </p:spPr>
        <p:txBody>
          <a:bodyPr wrap="square" rtlCol="0">
            <a:spAutoFit/>
          </a:bodyPr>
          <a:lstStyle/>
          <a:p>
            <a:r>
              <a:rPr lang="en-US" sz="3300" b="1" dirty="0">
                <a:solidFill>
                  <a:srgbClr val="FF0000"/>
                </a:solidFill>
                <a:sym typeface="Wingdings"/>
              </a:rPr>
              <a:t></a:t>
            </a:r>
            <a:endParaRPr lang="en-US" sz="3300" b="1" dirty="0">
              <a:solidFill>
                <a:srgbClr val="FF0000"/>
              </a:solidFill>
            </a:endParaRPr>
          </a:p>
        </p:txBody>
      </p:sp>
      <p:sp>
        <p:nvSpPr>
          <p:cNvPr id="16" name="TextBox 15"/>
          <p:cNvSpPr txBox="1"/>
          <p:nvPr/>
        </p:nvSpPr>
        <p:spPr>
          <a:xfrm>
            <a:off x="6682047" y="3650542"/>
            <a:ext cx="514350" cy="600164"/>
          </a:xfrm>
          <a:prstGeom prst="rect">
            <a:avLst/>
          </a:prstGeom>
          <a:noFill/>
        </p:spPr>
        <p:txBody>
          <a:bodyPr wrap="square" rtlCol="0">
            <a:spAutoFit/>
          </a:bodyPr>
          <a:lstStyle/>
          <a:p>
            <a:r>
              <a:rPr lang="en-US" sz="3300" b="1" dirty="0">
                <a:solidFill>
                  <a:srgbClr val="00B050"/>
                </a:solidFill>
                <a:sym typeface="Wingdings"/>
              </a:rPr>
              <a:t></a:t>
            </a:r>
            <a:endParaRPr lang="en-US" sz="3300" b="1" dirty="0">
              <a:solidFill>
                <a:srgbClr val="00B050"/>
              </a:solidFill>
            </a:endParaRPr>
          </a:p>
        </p:txBody>
      </p:sp>
      <p:pic>
        <p:nvPicPr>
          <p:cNvPr id="9" name="Picture 8"/>
          <p:cNvPicPr>
            <a:picLocks noChangeAspect="1"/>
          </p:cNvPicPr>
          <p:nvPr/>
        </p:nvPicPr>
        <p:blipFill rotWithShape="1">
          <a:blip r:embed="rId3"/>
          <a:srcRect l="1546" t="7919" r="1546" b="11919"/>
          <a:stretch/>
        </p:blipFill>
        <p:spPr>
          <a:xfrm>
            <a:off x="0" y="0"/>
            <a:ext cx="9135592" cy="4250706"/>
          </a:xfrm>
          <a:prstGeom prst="rect">
            <a:avLst/>
          </a:prstGeom>
        </p:spPr>
      </p:pic>
    </p:spTree>
    <p:extLst>
      <p:ext uri="{BB962C8B-B14F-4D97-AF65-F5344CB8AC3E}">
        <p14:creationId xmlns:p14="http://schemas.microsoft.com/office/powerpoint/2010/main" val="3884985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Pool Safety</a:t>
            </a:r>
            <a:endParaRPr lang="en-US" dirty="0"/>
          </a:p>
        </p:txBody>
      </p:sp>
      <p:sp>
        <p:nvSpPr>
          <p:cNvPr id="4" name="Slide Number Placeholder 3"/>
          <p:cNvSpPr>
            <a:spLocks noGrp="1"/>
          </p:cNvSpPr>
          <p:nvPr>
            <p:ph type="sldNum" sz="quarter" idx="2"/>
          </p:nvPr>
        </p:nvSpPr>
        <p:spPr/>
        <p:txBody>
          <a:bodyPr/>
          <a:lstStyle/>
          <a:p>
            <a:fld id="{3A7B9F9F-9C84-43A4-A70F-C0C4DFF00504}" type="slidenum">
              <a:rPr lang="en-US" smtClean="0"/>
              <a:pPr/>
              <a:t>23</a:t>
            </a:fld>
            <a:endParaRPr lang="en-US" dirty="0"/>
          </a:p>
        </p:txBody>
      </p:sp>
      <p:sp>
        <p:nvSpPr>
          <p:cNvPr id="3" name="Content Placeholder 2"/>
          <p:cNvSpPr>
            <a:spLocks noGrp="1"/>
          </p:cNvSpPr>
          <p:nvPr>
            <p:ph idx="4294967295"/>
          </p:nvPr>
        </p:nvSpPr>
        <p:spPr>
          <a:xfrm>
            <a:off x="0" y="1433513"/>
            <a:ext cx="4857750" cy="2971800"/>
          </a:xfrm>
        </p:spPr>
        <p:txBody>
          <a:bodyPr/>
          <a:lstStyle/>
          <a:p>
            <a:r>
              <a:rPr lang="en-US" sz="2700" b="1" dirty="0">
                <a:solidFill>
                  <a:srgbClr val="EF374E"/>
                </a:solidFill>
              </a:rPr>
              <a:t>Step 1</a:t>
            </a:r>
            <a:r>
              <a:rPr lang="en-US" sz="2700" dirty="0"/>
              <a:t> is Adult Supervision</a:t>
            </a:r>
          </a:p>
          <a:p>
            <a:endParaRPr lang="en-US" sz="2700" dirty="0"/>
          </a:p>
          <a:p>
            <a:r>
              <a:rPr lang="en-US" sz="2700" b="1" dirty="0">
                <a:solidFill>
                  <a:srgbClr val="EF374E"/>
                </a:solidFill>
              </a:rPr>
              <a:t>Step 2</a:t>
            </a:r>
            <a:r>
              <a:rPr lang="en-US" sz="2700" dirty="0"/>
              <a:t> is Barriers</a:t>
            </a:r>
          </a:p>
          <a:p>
            <a:endParaRPr lang="en-US" sz="2700" dirty="0"/>
          </a:p>
          <a:p>
            <a:r>
              <a:rPr lang="en-US" sz="2700" b="1" dirty="0">
                <a:solidFill>
                  <a:srgbClr val="EF374E"/>
                </a:solidFill>
              </a:rPr>
              <a:t>Step 3</a:t>
            </a:r>
            <a:r>
              <a:rPr lang="en-US" sz="2700" dirty="0"/>
              <a:t> is CPR &amp; Classes</a:t>
            </a:r>
          </a:p>
          <a:p>
            <a:endParaRPr lang="en-US" dirty="0"/>
          </a:p>
        </p:txBody>
      </p:sp>
      <p:pic>
        <p:nvPicPr>
          <p:cNvPr id="6" name="Picture 7" descr="IMG_938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64182" y="1194815"/>
            <a:ext cx="4779818" cy="3186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6881157"/>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Shape 206"/>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lIns="0" tIns="0" rIns="0" bIns="0"/>
          <a:lstStyle>
            <a:lvl1pPr>
              <a:defRPr sz="600">
                <a:solidFill>
                  <a:srgbClr val="FFFFFF"/>
                </a:solidFill>
              </a:defRPr>
            </a:lvl1pPr>
          </a:lstStyle>
          <a:p>
            <a:pPr lvl="0">
              <a:defRPr sz="1800">
                <a:solidFill>
                  <a:srgbClr val="000000"/>
                </a:solidFill>
              </a:defRPr>
            </a:pPr>
            <a:fld id="{86CB4B4D-7CA3-9044-876B-883B54F8677D}" type="slidenum">
              <a:rPr sz="600">
                <a:solidFill>
                  <a:srgbClr val="FFFFFF"/>
                </a:solidFill>
              </a:rPr>
              <a:t>24</a:t>
            </a:fld>
            <a:endParaRPr sz="600">
              <a:solidFill>
                <a:srgbClr val="FFFFFF"/>
              </a:solidFill>
            </a:endParaRPr>
          </a:p>
        </p:txBody>
      </p:sp>
      <p:grpSp>
        <p:nvGrpSpPr>
          <p:cNvPr id="9" name="Group 8">
            <a:extLst>
              <a:ext uri="{FF2B5EF4-FFF2-40B4-BE49-F238E27FC236}">
                <a16:creationId xmlns="" xmlns:a16="http://schemas.microsoft.com/office/drawing/2014/main" id="{749F1784-55DE-8247-ADBD-0479F8B3907D}"/>
              </a:ext>
            </a:extLst>
          </p:cNvPr>
          <p:cNvGrpSpPr/>
          <p:nvPr/>
        </p:nvGrpSpPr>
        <p:grpSpPr>
          <a:xfrm>
            <a:off x="-173356" y="-105659"/>
            <a:ext cx="9490712" cy="5354817"/>
            <a:chOff x="-173356" y="-105659"/>
            <a:chExt cx="9490712" cy="5354817"/>
          </a:xfrm>
        </p:grpSpPr>
        <p:sp>
          <p:nvSpPr>
            <p:cNvPr id="204" name="Shape 204"/>
            <p:cNvSpPr/>
            <p:nvPr/>
          </p:nvSpPr>
          <p:spPr>
            <a:xfrm>
              <a:off x="0" y="0"/>
              <a:ext cx="9144000" cy="5143501"/>
            </a:xfrm>
            <a:prstGeom prst="rect">
              <a:avLst/>
            </a:prstGeom>
            <a:solidFill>
              <a:srgbClr val="0095DA"/>
            </a:solidFill>
            <a:ln w="12700">
              <a:miter lim="400000"/>
            </a:ln>
          </p:spPr>
          <p:txBody>
            <a:bodyPr lIns="0" tIns="0" rIns="0" bIns="0" anchor="ctr"/>
            <a:lstStyle/>
            <a:p>
              <a:pPr lvl="0" algn="ctr">
                <a:defRPr>
                  <a:solidFill>
                    <a:srgbClr val="FFFFFF"/>
                  </a:solidFill>
                </a:defRPr>
              </a:pPr>
              <a:endParaRPr/>
            </a:p>
          </p:txBody>
        </p:sp>
        <p:pic>
          <p:nvPicPr>
            <p:cNvPr id="2" name="Picture 1" descr="SYMBOL GRID-01.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3356" y="-105659"/>
              <a:ext cx="9490712" cy="5354817"/>
            </a:xfrm>
            <a:prstGeom prst="rect">
              <a:avLst/>
            </a:prstGeom>
          </p:spPr>
        </p:pic>
        <p:pic>
          <p:nvPicPr>
            <p:cNvPr id="5" name="Picture 4">
              <a:extLst>
                <a:ext uri="{FF2B5EF4-FFF2-40B4-BE49-F238E27FC236}">
                  <a16:creationId xmlns="" xmlns:a16="http://schemas.microsoft.com/office/drawing/2014/main" id="{29ACC03D-E7AF-D941-90EB-89DE3511821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844208" y="1419736"/>
              <a:ext cx="777074" cy="777074"/>
            </a:xfrm>
            <a:prstGeom prst="rect">
              <a:avLst/>
            </a:prstGeom>
          </p:spPr>
        </p:pic>
        <p:sp>
          <p:nvSpPr>
            <p:cNvPr id="207" name="Shape 207"/>
            <p:cNvSpPr/>
            <p:nvPr/>
          </p:nvSpPr>
          <p:spPr>
            <a:xfrm>
              <a:off x="15193" y="2187946"/>
              <a:ext cx="4196763" cy="555217"/>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lnSpc>
                  <a:spcPct val="80000"/>
                </a:lnSpc>
                <a:defRPr sz="4400" b="1">
                  <a:solidFill>
                    <a:srgbClr val="FFFFFF"/>
                  </a:solidFill>
                </a:defRPr>
              </a:lvl1pPr>
            </a:lstStyle>
            <a:p>
              <a:pPr lvl="0" algn="r">
                <a:defRPr sz="1800" b="0">
                  <a:solidFill>
                    <a:srgbClr val="000000"/>
                  </a:solidFill>
                </a:defRPr>
              </a:pPr>
              <a:r>
                <a:rPr lang="en-US" sz="4400" b="1" dirty="0">
                  <a:solidFill>
                    <a:srgbClr val="FFFFFF"/>
                  </a:solidFill>
                </a:rPr>
                <a:t>Communications</a:t>
              </a:r>
              <a:endParaRPr sz="4400" b="1" dirty="0">
                <a:solidFill>
                  <a:srgbClr val="FFFFFF"/>
                </a:solidFill>
              </a:endParaRPr>
            </a:p>
          </p:txBody>
        </p:sp>
      </p:grpSp>
      <p:pic>
        <p:nvPicPr>
          <p:cNvPr id="4" name="Picture 3">
            <a:extLst>
              <a:ext uri="{FF2B5EF4-FFF2-40B4-BE49-F238E27FC236}">
                <a16:creationId xmlns="" xmlns:a16="http://schemas.microsoft.com/office/drawing/2014/main" id="{3A46C904-4A98-734C-A9DF-2A5F066C413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572000" y="-5"/>
            <a:ext cx="4587192" cy="5143500"/>
          </a:xfrm>
          <a:prstGeom prst="rect">
            <a:avLst/>
          </a:prstGeom>
        </p:spPr>
      </p:pic>
      <p:pic>
        <p:nvPicPr>
          <p:cNvPr id="11" name="Picture 10">
            <a:extLst>
              <a:ext uri="{FF2B5EF4-FFF2-40B4-BE49-F238E27FC236}">
                <a16:creationId xmlns="" xmlns:a16="http://schemas.microsoft.com/office/drawing/2014/main" id="{6765A7EB-9F57-ED43-9E27-0EEB7536265C}"/>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6134" y="-13"/>
            <a:ext cx="4608134" cy="5143506"/>
          </a:xfrm>
          <a:prstGeom prst="rect">
            <a:avLst/>
          </a:prstGeom>
        </p:spPr>
      </p:pic>
      <p:pic>
        <p:nvPicPr>
          <p:cNvPr id="3" name="Picture 2"/>
          <p:cNvPicPr>
            <a:picLocks noChangeAspect="1"/>
          </p:cNvPicPr>
          <p:nvPr/>
        </p:nvPicPr>
        <p:blipFill>
          <a:blip r:embed="rId7"/>
          <a:stretch>
            <a:fillRect/>
          </a:stretch>
        </p:blipFill>
        <p:spPr>
          <a:xfrm>
            <a:off x="-36134" y="4292452"/>
            <a:ext cx="9144000" cy="851049"/>
          </a:xfrm>
          <a:prstGeom prst="rect">
            <a:avLst/>
          </a:prstGeom>
        </p:spPr>
      </p:pic>
    </p:spTree>
    <p:extLst>
      <p:ext uri="{BB962C8B-B14F-4D97-AF65-F5344CB8AC3E}">
        <p14:creationId xmlns:p14="http://schemas.microsoft.com/office/powerpoint/2010/main" val="864864144"/>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Shape 204"/>
          <p:cNvSpPr/>
          <p:nvPr/>
        </p:nvSpPr>
        <p:spPr>
          <a:xfrm>
            <a:off x="0" y="0"/>
            <a:ext cx="9144000" cy="5143501"/>
          </a:xfrm>
          <a:prstGeom prst="rect">
            <a:avLst/>
          </a:prstGeom>
          <a:solidFill>
            <a:srgbClr val="0095DA"/>
          </a:solidFill>
          <a:ln w="12700">
            <a:miter lim="400000"/>
          </a:ln>
        </p:spPr>
        <p:txBody>
          <a:bodyPr lIns="0" tIns="0" rIns="0" bIns="0" anchor="ctr"/>
          <a:lstStyle/>
          <a:p>
            <a:pPr lvl="0" algn="ctr">
              <a:defRPr>
                <a:solidFill>
                  <a:srgbClr val="FFFFFF"/>
                </a:solidFill>
              </a:defRPr>
            </a:pPr>
            <a:endParaRPr/>
          </a:p>
        </p:txBody>
      </p:sp>
      <p:pic>
        <p:nvPicPr>
          <p:cNvPr id="2" name="Picture 1" descr="SYMBOL GRID-01.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3356" y="-119891"/>
            <a:ext cx="9490712" cy="5354817"/>
          </a:xfrm>
          <a:prstGeom prst="rect">
            <a:avLst/>
          </a:prstGeom>
        </p:spPr>
      </p:pic>
      <p:sp>
        <p:nvSpPr>
          <p:cNvPr id="207" name="Shape 207"/>
          <p:cNvSpPr/>
          <p:nvPr/>
        </p:nvSpPr>
        <p:spPr>
          <a:xfrm>
            <a:off x="1868555" y="1512133"/>
            <a:ext cx="5712652" cy="605679"/>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nSpc>
                <a:spcPct val="80000"/>
              </a:lnSpc>
              <a:defRPr sz="4400" b="1">
                <a:solidFill>
                  <a:srgbClr val="FFFFFF"/>
                </a:solidFill>
              </a:defRPr>
            </a:lvl1pPr>
          </a:lstStyle>
          <a:p>
            <a:pPr lvl="0" algn="r">
              <a:defRPr sz="1800" b="0">
                <a:solidFill>
                  <a:srgbClr val="000000"/>
                </a:solidFill>
              </a:defRPr>
            </a:pPr>
            <a:r>
              <a:rPr lang="en-US" sz="4800" b="1" dirty="0" smtClean="0">
                <a:solidFill>
                  <a:srgbClr val="FFFFFF"/>
                </a:solidFill>
              </a:rPr>
              <a:t>Post-Survey</a:t>
            </a:r>
            <a:endParaRPr sz="4800" b="1" dirty="0">
              <a:solidFill>
                <a:srgbClr val="FFFFFF"/>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3110" y="1512133"/>
            <a:ext cx="1950889" cy="1950889"/>
          </a:xfrm>
          <a:prstGeom prst="rect">
            <a:avLst/>
          </a:prstGeom>
        </p:spPr>
      </p:pic>
      <p:sp>
        <p:nvSpPr>
          <p:cNvPr id="4" name="TextBox 3"/>
          <p:cNvSpPr txBox="1"/>
          <p:nvPr/>
        </p:nvSpPr>
        <p:spPr>
          <a:xfrm>
            <a:off x="3788094" y="2340918"/>
            <a:ext cx="4786604"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lang="en-US" sz="2400" b="1" dirty="0">
                <a:solidFill>
                  <a:srgbClr val="FFC000"/>
                </a:solidFill>
              </a:rPr>
              <a:t>https://bit.ly/OpenWaterPostSurvey</a:t>
            </a:r>
            <a:endParaRPr kumimoji="0" lang="en-US" sz="2400" b="1" i="0" u="none" strike="noStrike" cap="none" spc="0" normalizeH="0" baseline="0" dirty="0">
              <a:ln>
                <a:noFill/>
              </a:ln>
              <a:solidFill>
                <a:srgbClr val="FFC000"/>
              </a:solidFill>
              <a:effectLst/>
              <a:uFillTx/>
              <a:sym typeface="Calibri"/>
            </a:endParaRPr>
          </a:p>
        </p:txBody>
      </p:sp>
      <p:sp>
        <p:nvSpPr>
          <p:cNvPr id="5" name="TextBox 4"/>
          <p:cNvSpPr txBox="1"/>
          <p:nvPr/>
        </p:nvSpPr>
        <p:spPr>
          <a:xfrm>
            <a:off x="4572000" y="3182732"/>
            <a:ext cx="3349689" cy="120032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2400" b="1" i="0" u="none" strike="noStrike" cap="none" spc="0" normalizeH="0" baseline="0" dirty="0" smtClean="0">
                <a:ln>
                  <a:noFill/>
                </a:ln>
                <a:solidFill>
                  <a:schemeClr val="bg1"/>
                </a:solidFill>
                <a:effectLst/>
                <a:uFillTx/>
                <a:sym typeface="Calibri"/>
              </a:rPr>
              <a:t>Coalition Number: 27020</a:t>
            </a:r>
          </a:p>
          <a:p>
            <a:pPr marL="0" marR="0" indent="0" algn="l" defTabSz="914400" rtl="0" fontAlgn="auto" latinLnBrk="1" hangingPunct="0">
              <a:lnSpc>
                <a:spcPct val="100000"/>
              </a:lnSpc>
              <a:spcBef>
                <a:spcPts val="0"/>
              </a:spcBef>
              <a:spcAft>
                <a:spcPts val="0"/>
              </a:spcAft>
              <a:buClrTx/>
              <a:buSzTx/>
              <a:buFontTx/>
              <a:buNone/>
              <a:tabLst/>
            </a:pPr>
            <a:endParaRPr lang="en-US" sz="2400" b="1" dirty="0">
              <a:solidFill>
                <a:schemeClr val="bg1"/>
              </a:solidFill>
            </a:endParaRPr>
          </a:p>
          <a:p>
            <a:pPr marL="0" marR="0" indent="0" algn="l" defTabSz="914400" rtl="0" fontAlgn="auto" latinLnBrk="1" hangingPunct="0">
              <a:lnSpc>
                <a:spcPct val="100000"/>
              </a:lnSpc>
              <a:spcBef>
                <a:spcPts val="0"/>
              </a:spcBef>
              <a:spcAft>
                <a:spcPts val="0"/>
              </a:spcAft>
              <a:buClrTx/>
              <a:buSzTx/>
              <a:buFontTx/>
              <a:buNone/>
              <a:tabLst/>
            </a:pPr>
            <a:r>
              <a:rPr kumimoji="0" lang="en-US" sz="2400" b="1" i="0" u="none" strike="noStrike" cap="none" spc="0" normalizeH="0" baseline="0" dirty="0" smtClean="0">
                <a:ln>
                  <a:noFill/>
                </a:ln>
                <a:solidFill>
                  <a:schemeClr val="bg1"/>
                </a:solidFill>
                <a:effectLst/>
                <a:uFillTx/>
                <a:sym typeface="Calibri"/>
              </a:rPr>
              <a:t>State: California</a:t>
            </a:r>
            <a:endParaRPr kumimoji="0" lang="en-US" sz="2400" b="1" i="0" u="none" strike="noStrike" cap="none" spc="0" normalizeH="0" baseline="0" dirty="0">
              <a:ln>
                <a:noFill/>
              </a:ln>
              <a:solidFill>
                <a:schemeClr val="bg1"/>
              </a:solidFill>
              <a:effectLst/>
              <a:uFillTx/>
              <a:sym typeface="Calibri"/>
            </a:endParaRPr>
          </a:p>
        </p:txBody>
      </p:sp>
    </p:spTree>
    <p:extLst>
      <p:ext uri="{BB962C8B-B14F-4D97-AF65-F5344CB8AC3E}">
        <p14:creationId xmlns:p14="http://schemas.microsoft.com/office/powerpoint/2010/main" val="605728210"/>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4" name="Slide Number Placeholder 3"/>
          <p:cNvSpPr>
            <a:spLocks noGrp="1"/>
          </p:cNvSpPr>
          <p:nvPr>
            <p:ph type="sldNum" sz="quarter" idx="2"/>
          </p:nvPr>
        </p:nvSpPr>
        <p:spPr/>
        <p:txBody>
          <a:bodyPr/>
          <a:lstStyle/>
          <a:p>
            <a:fld id="{3A7B9F9F-9C84-43A4-A70F-C0C4DFF00504}" type="slidenum">
              <a:rPr lang="en-US" smtClean="0"/>
              <a:pPr/>
              <a:t>26</a:t>
            </a:fld>
            <a:endParaRPr lang="en-US" dirty="0"/>
          </a:p>
        </p:txBody>
      </p:sp>
      <p:sp>
        <p:nvSpPr>
          <p:cNvPr id="3" name="Content Placeholder 2"/>
          <p:cNvSpPr>
            <a:spLocks noGrp="1"/>
          </p:cNvSpPr>
          <p:nvPr>
            <p:ph idx="4294967295"/>
          </p:nvPr>
        </p:nvSpPr>
        <p:spPr>
          <a:xfrm>
            <a:off x="2111433" y="1512916"/>
            <a:ext cx="4921133" cy="2610196"/>
          </a:xfrm>
        </p:spPr>
        <p:txBody>
          <a:bodyPr>
            <a:normAutofit fontScale="85000" lnSpcReduction="10000"/>
          </a:bodyPr>
          <a:lstStyle/>
          <a:p>
            <a:pPr algn="ctr">
              <a:lnSpc>
                <a:spcPct val="80000"/>
              </a:lnSpc>
              <a:buNone/>
            </a:pPr>
            <a:r>
              <a:rPr lang="en-US" b="1" dirty="0" smtClean="0"/>
              <a:t>Jennifer </a:t>
            </a:r>
            <a:r>
              <a:rPr lang="en-US" b="1" dirty="0"/>
              <a:t>Rubin</a:t>
            </a:r>
          </a:p>
          <a:p>
            <a:pPr algn="ctr">
              <a:lnSpc>
                <a:spcPct val="80000"/>
              </a:lnSpc>
              <a:buNone/>
            </a:pPr>
            <a:r>
              <a:rPr lang="en-US" b="1" dirty="0"/>
              <a:t>Safe Kids Coordinator</a:t>
            </a:r>
          </a:p>
          <a:p>
            <a:pPr algn="ctr">
              <a:lnSpc>
                <a:spcPct val="80000"/>
              </a:lnSpc>
              <a:buNone/>
            </a:pPr>
            <a:r>
              <a:rPr lang="en-US" b="1" dirty="0"/>
              <a:t>Mercy San Juan Medical Center</a:t>
            </a:r>
          </a:p>
          <a:p>
            <a:pPr algn="ctr">
              <a:lnSpc>
                <a:spcPct val="80000"/>
              </a:lnSpc>
              <a:buNone/>
            </a:pPr>
            <a:r>
              <a:rPr lang="en-US" b="1" dirty="0"/>
              <a:t>916-864-5684</a:t>
            </a:r>
          </a:p>
          <a:p>
            <a:pPr algn="ctr">
              <a:lnSpc>
                <a:spcPct val="80000"/>
              </a:lnSpc>
              <a:buNone/>
            </a:pPr>
            <a:r>
              <a:rPr lang="en-US" b="1" dirty="0"/>
              <a:t>Jennifer.Rubin@dignityhealth.org</a:t>
            </a:r>
          </a:p>
          <a:p>
            <a:pPr algn="ctr">
              <a:lnSpc>
                <a:spcPct val="80000"/>
              </a:lnSpc>
              <a:buNone/>
            </a:pPr>
            <a:r>
              <a:rPr lang="en-US" b="1" dirty="0"/>
              <a:t>www.safekidssacramento.org</a:t>
            </a:r>
          </a:p>
          <a:p>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6524" y="3879738"/>
            <a:ext cx="2810949" cy="1177651"/>
          </a:xfrm>
          <a:prstGeom prst="rect">
            <a:avLst/>
          </a:prstGeom>
        </p:spPr>
      </p:pic>
    </p:spTree>
    <p:extLst>
      <p:ext uri="{BB962C8B-B14F-4D97-AF65-F5344CB8AC3E}">
        <p14:creationId xmlns:p14="http://schemas.microsoft.com/office/powerpoint/2010/main" val="1346387439"/>
      </p:ext>
    </p:extLst>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2"/>
          </p:nvPr>
        </p:nvSpPr>
        <p:spPr/>
        <p:txBody>
          <a:bodyPr/>
          <a:lstStyle/>
          <a:p>
            <a:fld id="{3A7B9F9F-9C84-43A4-A70F-C0C4DFF00504}" type="slidenum">
              <a:rPr lang="en-US" smtClean="0"/>
              <a:pPr/>
              <a:t>27</a:t>
            </a:fld>
            <a:endParaRPr lang="en-US" dirty="0"/>
          </a:p>
        </p:txBody>
      </p:sp>
      <p:sp>
        <p:nvSpPr>
          <p:cNvPr id="5" name="Title 4"/>
          <p:cNvSpPr>
            <a:spLocks noGrp="1"/>
          </p:cNvSpPr>
          <p:nvPr>
            <p:ph type="title" idx="4294967295"/>
          </p:nvPr>
        </p:nvSpPr>
        <p:spPr>
          <a:xfrm>
            <a:off x="747251" y="320156"/>
            <a:ext cx="4871258" cy="1022350"/>
          </a:xfrm>
        </p:spPr>
        <p:txBody>
          <a:bodyPr>
            <a:normAutofit fontScale="90000"/>
          </a:bodyPr>
          <a:lstStyle/>
          <a:p>
            <a:pPr algn="l"/>
            <a:r>
              <a:rPr lang="en-US" dirty="0" smtClean="0"/>
              <a:t>Child Drownings </a:t>
            </a:r>
            <a:br>
              <a:rPr lang="en-US" dirty="0" smtClean="0"/>
            </a:br>
            <a:r>
              <a:rPr lang="en-US" dirty="0" smtClean="0"/>
              <a:t>Myths and Facts</a:t>
            </a:r>
            <a:endParaRPr lang="en-US" dirty="0"/>
          </a:p>
        </p:txBody>
      </p:sp>
      <p:sp>
        <p:nvSpPr>
          <p:cNvPr id="6" name="Text Placeholder 5"/>
          <p:cNvSpPr>
            <a:spLocks noGrp="1"/>
          </p:cNvSpPr>
          <p:nvPr>
            <p:ph type="body" idx="4294967295"/>
          </p:nvPr>
        </p:nvSpPr>
        <p:spPr>
          <a:xfrm>
            <a:off x="747251" y="3765666"/>
            <a:ext cx="2518756" cy="403658"/>
          </a:xfrm>
          <a:ln>
            <a:noFill/>
          </a:ln>
        </p:spPr>
        <p:txBody>
          <a:bodyPr>
            <a:normAutofit/>
          </a:bodyPr>
          <a:lstStyle/>
          <a:p>
            <a:pPr marL="0" indent="0">
              <a:buNone/>
            </a:pPr>
            <a:r>
              <a:rPr lang="en-US" sz="1400" dirty="0" smtClean="0">
                <a:solidFill>
                  <a:srgbClr val="4D616C"/>
                </a:solidFill>
              </a:rPr>
              <a:t>Role playing exercise, Part 1</a:t>
            </a:r>
            <a:endParaRPr lang="en-US" sz="1400" dirty="0">
              <a:solidFill>
                <a:srgbClr val="4D616C"/>
              </a:solidFill>
            </a:endParaRPr>
          </a:p>
        </p:txBody>
      </p:sp>
      <p:sp>
        <p:nvSpPr>
          <p:cNvPr id="7" name="TextBox 6"/>
          <p:cNvSpPr txBox="1"/>
          <p:nvPr/>
        </p:nvSpPr>
        <p:spPr>
          <a:xfrm>
            <a:off x="722313" y="1776736"/>
            <a:ext cx="7294419" cy="1200329"/>
          </a:xfrm>
          <a:prstGeom prst="rect">
            <a:avLst/>
          </a:prstGeom>
          <a:noFill/>
        </p:spPr>
        <p:txBody>
          <a:bodyPr wrap="square" rtlCol="0">
            <a:spAutoFit/>
          </a:bodyPr>
          <a:lstStyle/>
          <a:p>
            <a:r>
              <a:rPr lang="en-US" sz="2400" dirty="0"/>
              <a:t>Share it with a friend! If you heard a water safety myth from a friend or family member, how would you answer them with what you have learned today?</a:t>
            </a:r>
          </a:p>
        </p:txBody>
      </p:sp>
    </p:spTree>
    <p:extLst>
      <p:ext uri="{BB962C8B-B14F-4D97-AF65-F5344CB8AC3E}">
        <p14:creationId xmlns:p14="http://schemas.microsoft.com/office/powerpoint/2010/main" val="1894077227"/>
      </p:ext>
    </p:extLst>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Child Drowning</a:t>
            </a:r>
            <a:br>
              <a:rPr lang="en-US" sz="3600" dirty="0"/>
            </a:br>
            <a:r>
              <a:rPr lang="en-US" sz="3600" dirty="0"/>
              <a:t>Myths and </a:t>
            </a:r>
            <a:r>
              <a:rPr lang="en-US" sz="3600" dirty="0" smtClean="0"/>
              <a:t>Facts – Part 1</a:t>
            </a:r>
            <a:endParaRPr lang="en-US" sz="3600" dirty="0"/>
          </a:p>
        </p:txBody>
      </p:sp>
      <p:sp>
        <p:nvSpPr>
          <p:cNvPr id="4" name="Slide Number Placeholder 3"/>
          <p:cNvSpPr>
            <a:spLocks noGrp="1"/>
          </p:cNvSpPr>
          <p:nvPr>
            <p:ph type="sldNum" sz="quarter" idx="2"/>
          </p:nvPr>
        </p:nvSpPr>
        <p:spPr/>
        <p:txBody>
          <a:bodyPr/>
          <a:lstStyle/>
          <a:p>
            <a:fld id="{3A7B9F9F-9C84-43A4-A70F-C0C4DFF00504}" type="slidenum">
              <a:rPr lang="en-US" smtClean="0"/>
              <a:pPr/>
              <a:t>28</a:t>
            </a:fld>
            <a:endParaRPr lang="en-US" dirty="0"/>
          </a:p>
        </p:txBody>
      </p:sp>
      <p:sp>
        <p:nvSpPr>
          <p:cNvPr id="3" name="Content Placeholder 2"/>
          <p:cNvSpPr>
            <a:spLocks noGrp="1"/>
          </p:cNvSpPr>
          <p:nvPr>
            <p:ph idx="4294967295"/>
          </p:nvPr>
        </p:nvSpPr>
        <p:spPr>
          <a:xfrm>
            <a:off x="1219200" y="1419939"/>
            <a:ext cx="6705600" cy="3394075"/>
          </a:xfrm>
        </p:spPr>
        <p:txBody>
          <a:bodyPr>
            <a:normAutofit/>
          </a:bodyPr>
          <a:lstStyle/>
          <a:p>
            <a:r>
              <a:rPr lang="en-US" sz="2800" b="1" u="sng" dirty="0"/>
              <a:t>Myth:</a:t>
            </a:r>
            <a:r>
              <a:rPr lang="en-US" sz="2800" dirty="0"/>
              <a:t> “</a:t>
            </a:r>
            <a:r>
              <a:rPr lang="en-US" sz="2800" i="1" dirty="0"/>
              <a:t>Drowning takes a long time.”</a:t>
            </a:r>
          </a:p>
          <a:p>
            <a:r>
              <a:rPr lang="en-US" sz="2800" b="1" u="sng" dirty="0"/>
              <a:t>Fact:</a:t>
            </a:r>
            <a:r>
              <a:rPr lang="en-US" sz="2800" dirty="0"/>
              <a:t>  </a:t>
            </a:r>
            <a:r>
              <a:rPr lang="en-US" sz="2800" dirty="0">
                <a:solidFill>
                  <a:srgbClr val="0095DA"/>
                </a:solidFill>
              </a:rPr>
              <a:t>Children lose consciousness in 30 seconds or less. If a child is missing, always check the pool or other water sources first.  Every second counts!	</a:t>
            </a:r>
            <a:r>
              <a:rPr lang="en-US" sz="2800" dirty="0"/>
              <a:t>	</a:t>
            </a:r>
          </a:p>
          <a:p>
            <a:endParaRPr lang="en-US" sz="2800" dirty="0"/>
          </a:p>
        </p:txBody>
      </p:sp>
    </p:spTree>
    <p:extLst>
      <p:ext uri="{BB962C8B-B14F-4D97-AF65-F5344CB8AC3E}">
        <p14:creationId xmlns:p14="http://schemas.microsoft.com/office/powerpoint/2010/main" val="419898923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Child Drowning</a:t>
            </a:r>
            <a:br>
              <a:rPr lang="en-US" sz="3600" dirty="0"/>
            </a:br>
            <a:r>
              <a:rPr lang="en-US" sz="3600" dirty="0"/>
              <a:t>Myths and Facts – Part 1</a:t>
            </a:r>
          </a:p>
        </p:txBody>
      </p:sp>
      <p:sp>
        <p:nvSpPr>
          <p:cNvPr id="4" name="Slide Number Placeholder 3"/>
          <p:cNvSpPr>
            <a:spLocks noGrp="1"/>
          </p:cNvSpPr>
          <p:nvPr>
            <p:ph type="sldNum" sz="quarter" idx="2"/>
          </p:nvPr>
        </p:nvSpPr>
        <p:spPr/>
        <p:txBody>
          <a:bodyPr/>
          <a:lstStyle/>
          <a:p>
            <a:fld id="{3A7B9F9F-9C84-43A4-A70F-C0C4DFF00504}" type="slidenum">
              <a:rPr lang="en-US" smtClean="0"/>
              <a:pPr/>
              <a:t>29</a:t>
            </a:fld>
            <a:endParaRPr lang="en-US" dirty="0"/>
          </a:p>
        </p:txBody>
      </p:sp>
      <p:sp>
        <p:nvSpPr>
          <p:cNvPr id="3" name="Content Placeholder 2"/>
          <p:cNvSpPr>
            <a:spLocks noGrp="1"/>
          </p:cNvSpPr>
          <p:nvPr>
            <p:ph idx="4294967295"/>
          </p:nvPr>
        </p:nvSpPr>
        <p:spPr>
          <a:xfrm>
            <a:off x="1424247" y="1510109"/>
            <a:ext cx="6705600" cy="3394075"/>
          </a:xfrm>
        </p:spPr>
        <p:txBody>
          <a:bodyPr>
            <a:normAutofit/>
          </a:bodyPr>
          <a:lstStyle/>
          <a:p>
            <a:r>
              <a:rPr lang="en-US" sz="2800" b="1" u="sng" dirty="0"/>
              <a:t>Myth:</a:t>
            </a:r>
            <a:r>
              <a:rPr lang="en-US" sz="2800" dirty="0"/>
              <a:t>  “</a:t>
            </a:r>
            <a:r>
              <a:rPr lang="en-US" sz="2800" i="1" dirty="0"/>
              <a:t>As long as there are other adults around, children are safe.”</a:t>
            </a:r>
          </a:p>
          <a:p>
            <a:r>
              <a:rPr lang="en-US" sz="2800" b="1" u="sng" dirty="0"/>
              <a:t>Fact:</a:t>
            </a:r>
            <a:r>
              <a:rPr lang="en-US" sz="2800" dirty="0"/>
              <a:t>  </a:t>
            </a:r>
            <a:r>
              <a:rPr lang="en-US" sz="2800" dirty="0">
                <a:solidFill>
                  <a:srgbClr val="0095DA"/>
                </a:solidFill>
              </a:rPr>
              <a:t>Children can drown even though they are surrounded by adults.</a:t>
            </a:r>
            <a:endParaRPr lang="en-US" sz="2800" b="1" u="sng" dirty="0">
              <a:solidFill>
                <a:srgbClr val="0095DA"/>
              </a:solidFill>
            </a:endParaRPr>
          </a:p>
          <a:p>
            <a:endParaRPr lang="en-US" sz="2800" dirty="0">
              <a:solidFill>
                <a:srgbClr val="0095DA"/>
              </a:solidFill>
            </a:endParaRPr>
          </a:p>
        </p:txBody>
      </p:sp>
    </p:spTree>
    <p:extLst>
      <p:ext uri="{BB962C8B-B14F-4D97-AF65-F5344CB8AC3E}">
        <p14:creationId xmlns:p14="http://schemas.microsoft.com/office/powerpoint/2010/main" val="6603135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744424"/>
            <a:ext cx="9144000" cy="1654651"/>
          </a:xfrm>
          <a:prstGeom prst="rect">
            <a:avLst/>
          </a:prstGeom>
        </p:spPr>
      </p:pic>
    </p:spTree>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Child Drowning</a:t>
            </a:r>
            <a:br>
              <a:rPr lang="en-US" sz="3600" dirty="0"/>
            </a:br>
            <a:r>
              <a:rPr lang="en-US" sz="3600" dirty="0"/>
              <a:t>Myths and Facts – Part 1</a:t>
            </a:r>
          </a:p>
        </p:txBody>
      </p:sp>
      <p:sp>
        <p:nvSpPr>
          <p:cNvPr id="4" name="Slide Number Placeholder 3"/>
          <p:cNvSpPr>
            <a:spLocks noGrp="1"/>
          </p:cNvSpPr>
          <p:nvPr>
            <p:ph type="sldNum" sz="quarter" idx="2"/>
          </p:nvPr>
        </p:nvSpPr>
        <p:spPr/>
        <p:txBody>
          <a:bodyPr/>
          <a:lstStyle/>
          <a:p>
            <a:fld id="{3A7B9F9F-9C84-43A4-A70F-C0C4DFF00504}" type="slidenum">
              <a:rPr lang="en-US" smtClean="0"/>
              <a:pPr/>
              <a:t>30</a:t>
            </a:fld>
            <a:endParaRPr lang="en-US" dirty="0"/>
          </a:p>
        </p:txBody>
      </p:sp>
      <p:sp>
        <p:nvSpPr>
          <p:cNvPr id="3" name="Content Placeholder 2"/>
          <p:cNvSpPr>
            <a:spLocks noGrp="1"/>
          </p:cNvSpPr>
          <p:nvPr>
            <p:ph idx="4294967295"/>
          </p:nvPr>
        </p:nvSpPr>
        <p:spPr>
          <a:xfrm>
            <a:off x="748145" y="1419939"/>
            <a:ext cx="7755775" cy="3394075"/>
          </a:xfrm>
        </p:spPr>
        <p:txBody>
          <a:bodyPr>
            <a:normAutofit/>
          </a:bodyPr>
          <a:lstStyle/>
          <a:p>
            <a:r>
              <a:rPr lang="en-US" sz="2800" b="1" u="sng" dirty="0"/>
              <a:t>Myth:</a:t>
            </a:r>
            <a:r>
              <a:rPr lang="en-US" sz="2800" dirty="0"/>
              <a:t>  </a:t>
            </a:r>
            <a:r>
              <a:rPr lang="en-US" sz="2800" i="1" dirty="0"/>
              <a:t>“My child can’t get to the </a:t>
            </a:r>
            <a:r>
              <a:rPr lang="en-US" sz="2800" i="1" dirty="0" smtClean="0"/>
              <a:t>pool/water </a:t>
            </a:r>
            <a:r>
              <a:rPr lang="en-US" sz="2800" i="1" dirty="0"/>
              <a:t>by himself yet.”</a:t>
            </a:r>
          </a:p>
          <a:p>
            <a:r>
              <a:rPr lang="en-US" sz="2800" b="1" u="sng" dirty="0"/>
              <a:t>Fact:</a:t>
            </a:r>
            <a:r>
              <a:rPr lang="en-US" sz="2800" dirty="0"/>
              <a:t>  </a:t>
            </a:r>
            <a:r>
              <a:rPr lang="en-US" sz="2800" dirty="0">
                <a:solidFill>
                  <a:srgbClr val="0095DA"/>
                </a:solidFill>
              </a:rPr>
              <a:t>Children don’t announce when they’ve mastered something new.  Just because your child could not open a sliding glass door yesterday, does not mean he or she can’t today.</a:t>
            </a:r>
          </a:p>
          <a:p>
            <a:endParaRPr lang="en-US" sz="2800" dirty="0">
              <a:solidFill>
                <a:srgbClr val="0095DA"/>
              </a:solidFill>
            </a:endParaRPr>
          </a:p>
        </p:txBody>
      </p:sp>
    </p:spTree>
    <p:extLst>
      <p:ext uri="{BB962C8B-B14F-4D97-AF65-F5344CB8AC3E}">
        <p14:creationId xmlns:p14="http://schemas.microsoft.com/office/powerpoint/2010/main" val="324975225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Child Drowning</a:t>
            </a:r>
            <a:br>
              <a:rPr lang="en-US" sz="3600" dirty="0"/>
            </a:br>
            <a:r>
              <a:rPr lang="en-US" sz="3600" dirty="0"/>
              <a:t>Myths and Facts – Part 1</a:t>
            </a:r>
          </a:p>
        </p:txBody>
      </p:sp>
      <p:sp>
        <p:nvSpPr>
          <p:cNvPr id="4" name="Slide Number Placeholder 3"/>
          <p:cNvSpPr>
            <a:spLocks noGrp="1"/>
          </p:cNvSpPr>
          <p:nvPr>
            <p:ph type="sldNum" sz="quarter" idx="2"/>
          </p:nvPr>
        </p:nvSpPr>
        <p:spPr/>
        <p:txBody>
          <a:bodyPr/>
          <a:lstStyle/>
          <a:p>
            <a:fld id="{3A7B9F9F-9C84-43A4-A70F-C0C4DFF00504}" type="slidenum">
              <a:rPr lang="en-US" smtClean="0"/>
              <a:pPr/>
              <a:t>31</a:t>
            </a:fld>
            <a:endParaRPr lang="en-US" dirty="0"/>
          </a:p>
        </p:txBody>
      </p:sp>
      <p:sp>
        <p:nvSpPr>
          <p:cNvPr id="3" name="Content Placeholder 2"/>
          <p:cNvSpPr>
            <a:spLocks noGrp="1"/>
          </p:cNvSpPr>
          <p:nvPr>
            <p:ph idx="4294967295"/>
          </p:nvPr>
        </p:nvSpPr>
        <p:spPr>
          <a:xfrm>
            <a:off x="1332807" y="1510109"/>
            <a:ext cx="6705600" cy="3394075"/>
          </a:xfrm>
        </p:spPr>
        <p:txBody>
          <a:bodyPr>
            <a:normAutofit/>
          </a:bodyPr>
          <a:lstStyle/>
          <a:p>
            <a:r>
              <a:rPr lang="en-US" sz="2800" b="1" u="sng" dirty="0"/>
              <a:t>Myth:</a:t>
            </a:r>
            <a:r>
              <a:rPr lang="en-US" sz="2800" dirty="0"/>
              <a:t>  “</a:t>
            </a:r>
            <a:r>
              <a:rPr lang="en-US" sz="2800" i="1" dirty="0" err="1"/>
              <a:t>Drownings</a:t>
            </a:r>
            <a:r>
              <a:rPr lang="en-US" sz="2800" i="1" dirty="0"/>
              <a:t> only happen to families who don’t know better.”</a:t>
            </a:r>
          </a:p>
          <a:p>
            <a:r>
              <a:rPr lang="en-US" sz="2800" b="1" u="sng" dirty="0"/>
              <a:t>Fact:</a:t>
            </a:r>
            <a:r>
              <a:rPr lang="en-US" sz="2800" dirty="0"/>
              <a:t>  </a:t>
            </a:r>
            <a:r>
              <a:rPr lang="en-US" sz="2800" dirty="0" err="1">
                <a:solidFill>
                  <a:srgbClr val="0095DA"/>
                </a:solidFill>
              </a:rPr>
              <a:t>Drownings</a:t>
            </a:r>
            <a:r>
              <a:rPr lang="en-US" sz="2800" dirty="0">
                <a:solidFill>
                  <a:srgbClr val="0095DA"/>
                </a:solidFill>
              </a:rPr>
              <a:t> occur in every </a:t>
            </a:r>
            <a:r>
              <a:rPr lang="en-US" sz="2800" dirty="0" smtClean="0">
                <a:solidFill>
                  <a:srgbClr val="0095DA"/>
                </a:solidFill>
              </a:rPr>
              <a:t>neighborhood, socioeconomic </a:t>
            </a:r>
            <a:r>
              <a:rPr lang="en-US" sz="2800" dirty="0">
                <a:solidFill>
                  <a:srgbClr val="0095DA"/>
                </a:solidFill>
              </a:rPr>
              <a:t>and ethnic group, regardless of </a:t>
            </a:r>
            <a:r>
              <a:rPr lang="en-US" sz="2800" dirty="0" smtClean="0">
                <a:solidFill>
                  <a:srgbClr val="0095DA"/>
                </a:solidFill>
              </a:rPr>
              <a:t>education level.</a:t>
            </a:r>
            <a:endParaRPr lang="en-US" sz="2800" dirty="0">
              <a:solidFill>
                <a:srgbClr val="0095DA"/>
              </a:solidFill>
            </a:endParaRPr>
          </a:p>
          <a:p>
            <a:endParaRPr lang="en-US" sz="2800" dirty="0"/>
          </a:p>
        </p:txBody>
      </p:sp>
    </p:spTree>
    <p:extLst>
      <p:ext uri="{BB962C8B-B14F-4D97-AF65-F5344CB8AC3E}">
        <p14:creationId xmlns:p14="http://schemas.microsoft.com/office/powerpoint/2010/main" val="364619790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2"/>
          </p:nvPr>
        </p:nvSpPr>
        <p:spPr/>
        <p:txBody>
          <a:bodyPr/>
          <a:lstStyle/>
          <a:p>
            <a:fld id="{3A7B9F9F-9C84-43A4-A70F-C0C4DFF00504}" type="slidenum">
              <a:rPr lang="en-US" smtClean="0">
                <a:solidFill>
                  <a:prstClr val="white"/>
                </a:solidFill>
              </a:rPr>
              <a:pPr/>
              <a:t>32</a:t>
            </a:fld>
            <a:endParaRPr lang="en-US" dirty="0">
              <a:solidFill>
                <a:prstClr val="white"/>
              </a:solidFill>
            </a:endParaRPr>
          </a:p>
        </p:txBody>
      </p:sp>
      <p:sp>
        <p:nvSpPr>
          <p:cNvPr id="6" name="Text Placeholder 5"/>
          <p:cNvSpPr>
            <a:spLocks noGrp="1"/>
          </p:cNvSpPr>
          <p:nvPr>
            <p:ph type="body" idx="4294967295"/>
          </p:nvPr>
        </p:nvSpPr>
        <p:spPr>
          <a:xfrm>
            <a:off x="689957" y="2419004"/>
            <a:ext cx="4887884" cy="482254"/>
          </a:xfrm>
        </p:spPr>
        <p:txBody>
          <a:bodyPr>
            <a:normAutofit/>
          </a:bodyPr>
          <a:lstStyle/>
          <a:p>
            <a:pPr marL="0" indent="0">
              <a:buNone/>
            </a:pPr>
            <a:r>
              <a:rPr lang="en-US" sz="1800" dirty="0" smtClean="0">
                <a:solidFill>
                  <a:srgbClr val="4D616C"/>
                </a:solidFill>
              </a:rPr>
              <a:t>Role playing exercise, Part 2</a:t>
            </a:r>
            <a:endParaRPr lang="en-US" sz="1800" dirty="0">
              <a:solidFill>
                <a:srgbClr val="4D616C"/>
              </a:solidFill>
            </a:endParaRPr>
          </a:p>
        </p:txBody>
      </p:sp>
      <p:sp>
        <p:nvSpPr>
          <p:cNvPr id="5" name="Title 4"/>
          <p:cNvSpPr>
            <a:spLocks noGrp="1"/>
          </p:cNvSpPr>
          <p:nvPr>
            <p:ph type="title" idx="4294967295"/>
          </p:nvPr>
        </p:nvSpPr>
        <p:spPr>
          <a:xfrm>
            <a:off x="689957" y="3062288"/>
            <a:ext cx="3948545" cy="1022350"/>
          </a:xfrm>
        </p:spPr>
        <p:txBody>
          <a:bodyPr>
            <a:noAutofit/>
          </a:bodyPr>
          <a:lstStyle/>
          <a:p>
            <a:pPr algn="l"/>
            <a:r>
              <a:rPr lang="en-US" sz="3600" dirty="0" smtClean="0"/>
              <a:t>Child Drowning </a:t>
            </a:r>
            <a:br>
              <a:rPr lang="en-US" sz="3600" dirty="0" smtClean="0"/>
            </a:br>
            <a:r>
              <a:rPr lang="en-US" sz="3600" dirty="0" smtClean="0"/>
              <a:t>Myths and Facts</a:t>
            </a:r>
            <a:endParaRPr lang="en-US" sz="3600" dirty="0"/>
          </a:p>
        </p:txBody>
      </p:sp>
    </p:spTree>
    <p:extLst>
      <p:ext uri="{BB962C8B-B14F-4D97-AF65-F5344CB8AC3E}">
        <p14:creationId xmlns:p14="http://schemas.microsoft.com/office/powerpoint/2010/main" val="1152529361"/>
      </p:ext>
    </p:extLst>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Child Drowning</a:t>
            </a:r>
            <a:br>
              <a:rPr lang="en-US" sz="3600" dirty="0"/>
            </a:br>
            <a:r>
              <a:rPr lang="en-US" sz="3600" dirty="0"/>
              <a:t>Myths and </a:t>
            </a:r>
            <a:r>
              <a:rPr lang="en-US" sz="3600" dirty="0" smtClean="0"/>
              <a:t>Facts – Part 2</a:t>
            </a:r>
            <a:endParaRPr lang="en-US" sz="3600" dirty="0"/>
          </a:p>
        </p:txBody>
      </p:sp>
      <p:sp>
        <p:nvSpPr>
          <p:cNvPr id="4" name="Slide Number Placeholder 3"/>
          <p:cNvSpPr>
            <a:spLocks noGrp="1"/>
          </p:cNvSpPr>
          <p:nvPr>
            <p:ph type="sldNum" sz="quarter" idx="2"/>
          </p:nvPr>
        </p:nvSpPr>
        <p:spPr/>
        <p:txBody>
          <a:bodyPr/>
          <a:lstStyle/>
          <a:p>
            <a:fld id="{3A7B9F9F-9C84-43A4-A70F-C0C4DFF00504}" type="slidenum">
              <a:rPr lang="en-US" smtClean="0"/>
              <a:pPr/>
              <a:t>33</a:t>
            </a:fld>
            <a:endParaRPr lang="en-US" dirty="0"/>
          </a:p>
        </p:txBody>
      </p:sp>
      <p:sp>
        <p:nvSpPr>
          <p:cNvPr id="3" name="Content Placeholder 2"/>
          <p:cNvSpPr>
            <a:spLocks noGrp="1"/>
          </p:cNvSpPr>
          <p:nvPr>
            <p:ph idx="4294967295"/>
          </p:nvPr>
        </p:nvSpPr>
        <p:spPr>
          <a:xfrm>
            <a:off x="282634" y="1510109"/>
            <a:ext cx="8717278" cy="3394075"/>
          </a:xfrm>
        </p:spPr>
        <p:txBody>
          <a:bodyPr>
            <a:noAutofit/>
          </a:bodyPr>
          <a:lstStyle/>
          <a:p>
            <a:r>
              <a:rPr lang="en-US" sz="2800" b="1" u="sng" dirty="0"/>
              <a:t>Myth:</a:t>
            </a:r>
            <a:r>
              <a:rPr lang="en-US" sz="2800" dirty="0"/>
              <a:t>  “</a:t>
            </a:r>
            <a:r>
              <a:rPr lang="en-US" sz="2800" i="1" dirty="0"/>
              <a:t>It can’t happen to me. I’m a good parent.”</a:t>
            </a:r>
          </a:p>
          <a:p>
            <a:r>
              <a:rPr lang="en-US" sz="2800" b="1" u="sng" dirty="0"/>
              <a:t>Fact:</a:t>
            </a:r>
            <a:r>
              <a:rPr lang="en-US" sz="2800" dirty="0"/>
              <a:t>  </a:t>
            </a:r>
            <a:r>
              <a:rPr lang="en-US" sz="2800" dirty="0">
                <a:solidFill>
                  <a:srgbClr val="0095DA"/>
                </a:solidFill>
              </a:rPr>
              <a:t>All parents whose children have drowned felt this way. No one believes a drowning could happen to their child or the children under their care.  Without layers of protection, no child is safe from the tragedy of drowning.</a:t>
            </a:r>
          </a:p>
          <a:p>
            <a:endParaRPr lang="en-US" sz="2800" dirty="0"/>
          </a:p>
        </p:txBody>
      </p:sp>
    </p:spTree>
    <p:extLst>
      <p:ext uri="{BB962C8B-B14F-4D97-AF65-F5344CB8AC3E}">
        <p14:creationId xmlns:p14="http://schemas.microsoft.com/office/powerpoint/2010/main" val="292134915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Child Drowning</a:t>
            </a:r>
            <a:br>
              <a:rPr lang="en-US" sz="3600" dirty="0"/>
            </a:br>
            <a:r>
              <a:rPr lang="en-US" sz="3600" dirty="0"/>
              <a:t>Myths and </a:t>
            </a:r>
            <a:r>
              <a:rPr lang="en-US" sz="3600" dirty="0" smtClean="0"/>
              <a:t>Facts – Part 2</a:t>
            </a:r>
            <a:endParaRPr lang="en-US" sz="3600" dirty="0"/>
          </a:p>
        </p:txBody>
      </p:sp>
      <p:sp>
        <p:nvSpPr>
          <p:cNvPr id="4" name="Slide Number Placeholder 3"/>
          <p:cNvSpPr>
            <a:spLocks noGrp="1"/>
          </p:cNvSpPr>
          <p:nvPr>
            <p:ph type="sldNum" sz="quarter" idx="2"/>
          </p:nvPr>
        </p:nvSpPr>
        <p:spPr/>
        <p:txBody>
          <a:bodyPr/>
          <a:lstStyle/>
          <a:p>
            <a:fld id="{3A7B9F9F-9C84-43A4-A70F-C0C4DFF00504}" type="slidenum">
              <a:rPr lang="en-US" smtClean="0"/>
              <a:pPr/>
              <a:t>34</a:t>
            </a:fld>
            <a:endParaRPr lang="en-US" dirty="0"/>
          </a:p>
        </p:txBody>
      </p:sp>
      <p:sp>
        <p:nvSpPr>
          <p:cNvPr id="3" name="Content Placeholder 2"/>
          <p:cNvSpPr>
            <a:spLocks noGrp="1"/>
          </p:cNvSpPr>
          <p:nvPr>
            <p:ph idx="4294967295"/>
          </p:nvPr>
        </p:nvSpPr>
        <p:spPr>
          <a:xfrm>
            <a:off x="764771" y="1299064"/>
            <a:ext cx="7822276" cy="3394075"/>
          </a:xfrm>
        </p:spPr>
        <p:txBody>
          <a:bodyPr>
            <a:normAutofit/>
          </a:bodyPr>
          <a:lstStyle/>
          <a:p>
            <a:r>
              <a:rPr lang="en-US" sz="2800" b="1" u="sng" dirty="0"/>
              <a:t>Myth</a:t>
            </a:r>
            <a:r>
              <a:rPr lang="en-US" sz="2800" dirty="0"/>
              <a:t>: “</a:t>
            </a:r>
            <a:r>
              <a:rPr lang="en-US" sz="2800" i="1" dirty="0"/>
              <a:t>My child is safe because he’s had swimming lessons.”</a:t>
            </a:r>
          </a:p>
          <a:p>
            <a:r>
              <a:rPr lang="en-US" sz="2800" b="1" u="sng" dirty="0"/>
              <a:t>Fact:</a:t>
            </a:r>
            <a:r>
              <a:rPr lang="en-US" sz="2800" dirty="0"/>
              <a:t>  </a:t>
            </a:r>
            <a:r>
              <a:rPr lang="en-US" sz="2800" dirty="0">
                <a:solidFill>
                  <a:srgbClr val="0095DA"/>
                </a:solidFill>
              </a:rPr>
              <a:t>When a child enters a pool alone, he may not behave the same way he does in a swimming lesson because no one is there to cue him to swim or behave in a certain manner.</a:t>
            </a:r>
            <a:endParaRPr lang="en-US" sz="2800" b="1" u="sng" dirty="0">
              <a:solidFill>
                <a:srgbClr val="0095DA"/>
              </a:solidFill>
            </a:endParaRPr>
          </a:p>
          <a:p>
            <a:endParaRPr lang="en-US" sz="2800" dirty="0"/>
          </a:p>
        </p:txBody>
      </p:sp>
    </p:spTree>
    <p:extLst>
      <p:ext uri="{BB962C8B-B14F-4D97-AF65-F5344CB8AC3E}">
        <p14:creationId xmlns:p14="http://schemas.microsoft.com/office/powerpoint/2010/main" val="216571234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Child Drowning</a:t>
            </a:r>
            <a:br>
              <a:rPr lang="en-US" sz="3600" dirty="0"/>
            </a:br>
            <a:r>
              <a:rPr lang="en-US" sz="3600" dirty="0"/>
              <a:t>Myths and Facts – Part 2</a:t>
            </a:r>
          </a:p>
        </p:txBody>
      </p:sp>
      <p:sp>
        <p:nvSpPr>
          <p:cNvPr id="4" name="Slide Number Placeholder 3"/>
          <p:cNvSpPr>
            <a:spLocks noGrp="1"/>
          </p:cNvSpPr>
          <p:nvPr>
            <p:ph type="sldNum" sz="quarter" idx="2"/>
          </p:nvPr>
        </p:nvSpPr>
        <p:spPr/>
        <p:txBody>
          <a:bodyPr/>
          <a:lstStyle/>
          <a:p>
            <a:fld id="{3A7B9F9F-9C84-43A4-A70F-C0C4DFF00504}" type="slidenum">
              <a:rPr lang="en-US" smtClean="0"/>
              <a:pPr/>
              <a:t>35</a:t>
            </a:fld>
            <a:endParaRPr lang="en-US" dirty="0"/>
          </a:p>
        </p:txBody>
      </p:sp>
      <p:sp>
        <p:nvSpPr>
          <p:cNvPr id="3" name="Content Placeholder 2"/>
          <p:cNvSpPr>
            <a:spLocks noGrp="1"/>
          </p:cNvSpPr>
          <p:nvPr>
            <p:ph idx="4294967295"/>
          </p:nvPr>
        </p:nvSpPr>
        <p:spPr>
          <a:xfrm>
            <a:off x="1332807" y="1600280"/>
            <a:ext cx="6705600" cy="3394075"/>
          </a:xfrm>
        </p:spPr>
        <p:txBody>
          <a:bodyPr>
            <a:normAutofit/>
          </a:bodyPr>
          <a:lstStyle/>
          <a:p>
            <a:r>
              <a:rPr lang="en-US" sz="2800" b="1" u="sng" dirty="0"/>
              <a:t>Myth:</a:t>
            </a:r>
            <a:r>
              <a:rPr lang="en-US" sz="2800" dirty="0"/>
              <a:t> “</a:t>
            </a:r>
            <a:r>
              <a:rPr lang="en-US" sz="2800" i="1" dirty="0"/>
              <a:t>I’ll hear my child if he’s in trouble.”</a:t>
            </a:r>
          </a:p>
          <a:p>
            <a:r>
              <a:rPr lang="en-US" sz="2800" b="1" u="sng" dirty="0"/>
              <a:t>Fact:</a:t>
            </a:r>
            <a:r>
              <a:rPr lang="en-US" sz="2800" dirty="0"/>
              <a:t>  </a:t>
            </a:r>
            <a:r>
              <a:rPr lang="en-US" sz="2800" dirty="0">
                <a:solidFill>
                  <a:srgbClr val="0095DA"/>
                </a:solidFill>
              </a:rPr>
              <a:t>Drowning is a silent event.  Drowning children don’t splash, cry, or call out for help. “Kids drown without a sound”.</a:t>
            </a:r>
          </a:p>
          <a:p>
            <a:endParaRPr lang="en-US" sz="2800" dirty="0">
              <a:solidFill>
                <a:srgbClr val="0095DA"/>
              </a:solidFill>
            </a:endParaRPr>
          </a:p>
        </p:txBody>
      </p:sp>
    </p:spTree>
    <p:extLst>
      <p:ext uri="{BB962C8B-B14F-4D97-AF65-F5344CB8AC3E}">
        <p14:creationId xmlns:p14="http://schemas.microsoft.com/office/powerpoint/2010/main" val="290295628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Child Drowning</a:t>
            </a:r>
            <a:br>
              <a:rPr lang="en-US" sz="3600" dirty="0"/>
            </a:br>
            <a:r>
              <a:rPr lang="en-US" sz="3600" dirty="0"/>
              <a:t>Myths and Facts – Part 2</a:t>
            </a:r>
          </a:p>
        </p:txBody>
      </p:sp>
      <p:sp>
        <p:nvSpPr>
          <p:cNvPr id="4" name="Slide Number Placeholder 3"/>
          <p:cNvSpPr>
            <a:spLocks noGrp="1"/>
          </p:cNvSpPr>
          <p:nvPr>
            <p:ph type="sldNum" sz="quarter" idx="2"/>
          </p:nvPr>
        </p:nvSpPr>
        <p:spPr/>
        <p:txBody>
          <a:bodyPr/>
          <a:lstStyle/>
          <a:p>
            <a:fld id="{3A7B9F9F-9C84-43A4-A70F-C0C4DFF00504}" type="slidenum">
              <a:rPr lang="en-US" smtClean="0"/>
              <a:pPr/>
              <a:t>36</a:t>
            </a:fld>
            <a:endParaRPr lang="en-US" dirty="0"/>
          </a:p>
        </p:txBody>
      </p:sp>
      <p:sp>
        <p:nvSpPr>
          <p:cNvPr id="3" name="Content Placeholder 2"/>
          <p:cNvSpPr>
            <a:spLocks noGrp="1"/>
          </p:cNvSpPr>
          <p:nvPr>
            <p:ph idx="4294967295"/>
          </p:nvPr>
        </p:nvSpPr>
        <p:spPr>
          <a:xfrm>
            <a:off x="307573" y="1419939"/>
            <a:ext cx="8553796" cy="3394075"/>
          </a:xfrm>
        </p:spPr>
        <p:txBody>
          <a:bodyPr>
            <a:normAutofit/>
          </a:bodyPr>
          <a:lstStyle/>
          <a:p>
            <a:r>
              <a:rPr lang="en-US" sz="2800" b="1" u="sng" dirty="0"/>
              <a:t>Myth:</a:t>
            </a:r>
            <a:r>
              <a:rPr lang="en-US" sz="2800" dirty="0"/>
              <a:t>  “</a:t>
            </a:r>
            <a:r>
              <a:rPr lang="en-US" sz="2800" i="1" dirty="0"/>
              <a:t>My child is safe because he’s inside the house with me.”</a:t>
            </a:r>
          </a:p>
          <a:p>
            <a:r>
              <a:rPr lang="en-US" sz="2800" b="1" u="sng" dirty="0"/>
              <a:t>Fact:</a:t>
            </a:r>
            <a:r>
              <a:rPr lang="en-US" sz="2800" dirty="0"/>
              <a:t>  </a:t>
            </a:r>
            <a:r>
              <a:rPr lang="en-US" sz="2800" dirty="0">
                <a:solidFill>
                  <a:srgbClr val="0095DA"/>
                </a:solidFill>
              </a:rPr>
              <a:t>Don’t assume your child is safe because you last saw him napping or playing.  Toddlers move fast.  Unless the child is within your direct sight, there is the possibility he is in the water.</a:t>
            </a:r>
          </a:p>
        </p:txBody>
      </p:sp>
    </p:spTree>
    <p:extLst>
      <p:ext uri="{BB962C8B-B14F-4D97-AF65-F5344CB8AC3E}">
        <p14:creationId xmlns:p14="http://schemas.microsoft.com/office/powerpoint/2010/main" val="305731799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Shape 204"/>
          <p:cNvSpPr/>
          <p:nvPr/>
        </p:nvSpPr>
        <p:spPr>
          <a:xfrm>
            <a:off x="0" y="0"/>
            <a:ext cx="9144000" cy="5143501"/>
          </a:xfrm>
          <a:prstGeom prst="rect">
            <a:avLst/>
          </a:prstGeom>
          <a:solidFill>
            <a:srgbClr val="0095DA"/>
          </a:solidFill>
          <a:ln w="12700">
            <a:miter lim="400000"/>
          </a:ln>
        </p:spPr>
        <p:txBody>
          <a:bodyPr lIns="0" tIns="0" rIns="0" bIns="0" anchor="ctr"/>
          <a:lstStyle/>
          <a:p>
            <a:pPr lvl="0" algn="ctr">
              <a:defRPr>
                <a:solidFill>
                  <a:srgbClr val="FFFFFF"/>
                </a:solidFill>
              </a:defRPr>
            </a:pPr>
            <a:endParaRPr/>
          </a:p>
        </p:txBody>
      </p:sp>
      <p:pic>
        <p:nvPicPr>
          <p:cNvPr id="2" name="Picture 1" descr="SYMBOL GRID-01.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3356" y="-119891"/>
            <a:ext cx="9490712" cy="5354817"/>
          </a:xfrm>
          <a:prstGeom prst="rect">
            <a:avLst/>
          </a:prstGeom>
        </p:spPr>
      </p:pic>
      <p:sp>
        <p:nvSpPr>
          <p:cNvPr id="207" name="Shape 207"/>
          <p:cNvSpPr/>
          <p:nvPr/>
        </p:nvSpPr>
        <p:spPr>
          <a:xfrm>
            <a:off x="1868555" y="2067350"/>
            <a:ext cx="5712652" cy="109690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nSpc>
                <a:spcPct val="80000"/>
              </a:lnSpc>
              <a:defRPr sz="4400" b="1">
                <a:solidFill>
                  <a:srgbClr val="FFFFFF"/>
                </a:solidFill>
              </a:defRPr>
            </a:lvl1pPr>
          </a:lstStyle>
          <a:p>
            <a:pPr lvl="0" algn="r">
              <a:defRPr sz="1800" b="0">
                <a:solidFill>
                  <a:srgbClr val="000000"/>
                </a:solidFill>
              </a:defRPr>
            </a:pPr>
            <a:r>
              <a:rPr lang="en-US" sz="4400" b="1" dirty="0" smtClean="0">
                <a:solidFill>
                  <a:srgbClr val="FFFFFF"/>
                </a:solidFill>
              </a:rPr>
              <a:t>Refugee Agency Presentations</a:t>
            </a:r>
            <a:endParaRPr sz="4400" b="1" dirty="0">
              <a:solidFill>
                <a:srgbClr val="FFFFFF"/>
              </a:solidFill>
            </a:endParaRPr>
          </a:p>
        </p:txBody>
      </p:sp>
    </p:spTree>
    <p:extLst>
      <p:ext uri="{BB962C8B-B14F-4D97-AF65-F5344CB8AC3E}">
        <p14:creationId xmlns:p14="http://schemas.microsoft.com/office/powerpoint/2010/main" val="1715643962"/>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Swim Lessons</a:t>
            </a:r>
            <a:endParaRPr lang="en-US" dirty="0"/>
          </a:p>
        </p:txBody>
      </p:sp>
      <p:sp>
        <p:nvSpPr>
          <p:cNvPr id="4" name="Slide Number Placeholder 3"/>
          <p:cNvSpPr>
            <a:spLocks noGrp="1"/>
          </p:cNvSpPr>
          <p:nvPr>
            <p:ph type="sldNum" sz="quarter" idx="2"/>
          </p:nvPr>
        </p:nvSpPr>
        <p:spPr/>
        <p:txBody>
          <a:bodyPr/>
          <a:lstStyle/>
          <a:p>
            <a:fld id="{3A7B9F9F-9C84-43A4-A70F-C0C4DFF00504}" type="slidenum">
              <a:rPr lang="en-US" smtClean="0"/>
              <a:pPr/>
              <a:t>38</a:t>
            </a:fld>
            <a:endParaRPr lang="en-US" dirty="0"/>
          </a:p>
        </p:txBody>
      </p:sp>
      <p:sp>
        <p:nvSpPr>
          <p:cNvPr id="3" name="Content Placeholder 2"/>
          <p:cNvSpPr>
            <a:spLocks noGrp="1"/>
          </p:cNvSpPr>
          <p:nvPr>
            <p:ph idx="4294967295"/>
          </p:nvPr>
        </p:nvSpPr>
        <p:spPr>
          <a:xfrm>
            <a:off x="4264429" y="1396538"/>
            <a:ext cx="4422371" cy="2959331"/>
          </a:xfrm>
        </p:spPr>
        <p:txBody>
          <a:bodyPr>
            <a:normAutofit fontScale="62500" lnSpcReduction="20000"/>
          </a:bodyPr>
          <a:lstStyle/>
          <a:p>
            <a:r>
              <a:rPr lang="en-US" dirty="0" smtClean="0"/>
              <a:t>Swimming lessons are the process </a:t>
            </a:r>
            <a:r>
              <a:rPr lang="en-US" dirty="0"/>
              <a:t>of learning to </a:t>
            </a:r>
            <a:r>
              <a:rPr lang="en-US" dirty="0" smtClean="0"/>
              <a:t>swim</a:t>
            </a:r>
          </a:p>
          <a:p>
            <a:r>
              <a:rPr lang="en-US" dirty="0" smtClean="0"/>
              <a:t>Happens in the pool, at a park</a:t>
            </a:r>
          </a:p>
          <a:p>
            <a:r>
              <a:rPr lang="en-US" dirty="0" smtClean="0"/>
              <a:t>Instructors work for local government Recreation and Park District</a:t>
            </a:r>
          </a:p>
          <a:p>
            <a:r>
              <a:rPr lang="en-US" dirty="0" smtClean="0"/>
              <a:t>Instructors are typically local high school or college students</a:t>
            </a:r>
          </a:p>
          <a:p>
            <a:r>
              <a:rPr lang="en-US" dirty="0" smtClean="0"/>
              <a:t>Small groups, 1 instructor for every 4 or 5 children</a:t>
            </a:r>
          </a:p>
        </p:txBody>
      </p:sp>
      <p:pic>
        <p:nvPicPr>
          <p:cNvPr id="5" name="Picture 4"/>
          <p:cNvPicPr>
            <a:picLocks noChangeAspect="1"/>
          </p:cNvPicPr>
          <p:nvPr/>
        </p:nvPicPr>
        <p:blipFill>
          <a:blip r:embed="rId2"/>
          <a:stretch>
            <a:fillRect/>
          </a:stretch>
        </p:blipFill>
        <p:spPr>
          <a:xfrm>
            <a:off x="165792" y="1396538"/>
            <a:ext cx="3877081" cy="2544162"/>
          </a:xfrm>
          <a:prstGeom prst="rect">
            <a:avLst/>
          </a:prstGeom>
        </p:spPr>
      </p:pic>
    </p:spTree>
    <p:extLst>
      <p:ext uri="{BB962C8B-B14F-4D97-AF65-F5344CB8AC3E}">
        <p14:creationId xmlns:p14="http://schemas.microsoft.com/office/powerpoint/2010/main" val="3249302809"/>
      </p:ext>
    </p:extLst>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Swim Lessons</a:t>
            </a:r>
            <a:endParaRPr lang="en-US" dirty="0"/>
          </a:p>
        </p:txBody>
      </p:sp>
      <p:sp>
        <p:nvSpPr>
          <p:cNvPr id="4" name="Slide Number Placeholder 3"/>
          <p:cNvSpPr>
            <a:spLocks noGrp="1"/>
          </p:cNvSpPr>
          <p:nvPr>
            <p:ph type="sldNum" sz="quarter" idx="2"/>
          </p:nvPr>
        </p:nvSpPr>
        <p:spPr/>
        <p:txBody>
          <a:bodyPr/>
          <a:lstStyle/>
          <a:p>
            <a:fld id="{3A7B9F9F-9C84-43A4-A70F-C0C4DFF00504}" type="slidenum">
              <a:rPr lang="en-US" smtClean="0"/>
              <a:pPr/>
              <a:t>39</a:t>
            </a:fld>
            <a:endParaRPr lang="en-US" dirty="0"/>
          </a:p>
        </p:txBody>
      </p:sp>
      <p:sp>
        <p:nvSpPr>
          <p:cNvPr id="3" name="Content Placeholder 2"/>
          <p:cNvSpPr>
            <a:spLocks noGrp="1"/>
          </p:cNvSpPr>
          <p:nvPr>
            <p:ph idx="4294967295"/>
          </p:nvPr>
        </p:nvSpPr>
        <p:spPr>
          <a:xfrm>
            <a:off x="457200" y="1240873"/>
            <a:ext cx="8478982" cy="3394075"/>
          </a:xfrm>
        </p:spPr>
        <p:txBody>
          <a:bodyPr>
            <a:noAutofit/>
          </a:bodyPr>
          <a:lstStyle/>
          <a:p>
            <a:r>
              <a:rPr lang="en-US" sz="2400" dirty="0"/>
              <a:t>Parents or caregivers may sit in designated area and watch </a:t>
            </a:r>
            <a:r>
              <a:rPr lang="en-US" sz="2400" dirty="0" smtClean="0"/>
              <a:t>lessons</a:t>
            </a:r>
          </a:p>
          <a:p>
            <a:r>
              <a:rPr lang="en-US" sz="2400" dirty="0" smtClean="0"/>
              <a:t>Religious garments may be worn in shallow end of pool</a:t>
            </a:r>
          </a:p>
          <a:p>
            <a:r>
              <a:rPr lang="en-US" sz="2400" dirty="0" smtClean="0"/>
              <a:t>Lessons </a:t>
            </a:r>
            <a:r>
              <a:rPr lang="en-US" sz="2400" dirty="0"/>
              <a:t>may include:</a:t>
            </a:r>
          </a:p>
          <a:p>
            <a:pPr lvl="1"/>
            <a:r>
              <a:rPr lang="en-US" sz="1800" dirty="0" smtClean="0"/>
              <a:t>Swim test on the first day, determines swim skill level</a:t>
            </a:r>
          </a:p>
          <a:p>
            <a:pPr lvl="1"/>
            <a:r>
              <a:rPr lang="en-US" sz="1800" dirty="0" smtClean="0"/>
              <a:t>Getting </a:t>
            </a:r>
            <a:r>
              <a:rPr lang="en-US" sz="1800" dirty="0"/>
              <a:t>comfortable with water, face in water</a:t>
            </a:r>
          </a:p>
          <a:p>
            <a:pPr lvl="1"/>
            <a:r>
              <a:rPr lang="en-US" sz="1800" dirty="0"/>
              <a:t>Skills - kicking legs, front and back floating, blowing bubbles, basic arm strokes </a:t>
            </a:r>
          </a:p>
          <a:p>
            <a:pPr lvl="1"/>
            <a:r>
              <a:rPr lang="en-US" sz="1800" dirty="0"/>
              <a:t>Equipment - </a:t>
            </a:r>
            <a:r>
              <a:rPr lang="en-US" sz="1800" dirty="0" smtClean="0"/>
              <a:t>foam </a:t>
            </a:r>
            <a:r>
              <a:rPr lang="en-US" sz="1800" dirty="0"/>
              <a:t>kick-boards, flotation devices, rings and other </a:t>
            </a:r>
            <a:r>
              <a:rPr lang="en-US" sz="1800" dirty="0" smtClean="0"/>
              <a:t>toys</a:t>
            </a:r>
          </a:p>
        </p:txBody>
      </p:sp>
    </p:spTree>
    <p:extLst>
      <p:ext uri="{BB962C8B-B14F-4D97-AF65-F5344CB8AC3E}">
        <p14:creationId xmlns:p14="http://schemas.microsoft.com/office/powerpoint/2010/main" val="1372723256"/>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3CB7EC2-487E-8C4D-8008-AE0874408FC5}"/>
              </a:ext>
            </a:extLst>
          </p:cNvPr>
          <p:cNvSpPr>
            <a:spLocks noGrp="1"/>
          </p:cNvSpPr>
          <p:nvPr>
            <p:ph type="title"/>
          </p:nvPr>
        </p:nvSpPr>
        <p:spPr/>
        <p:txBody>
          <a:bodyPr/>
          <a:lstStyle/>
          <a:p>
            <a:r>
              <a:rPr lang="en-US" dirty="0" smtClean="0"/>
              <a:t>Drowning Risks</a:t>
            </a:r>
            <a:endParaRPr lang="en-US" dirty="0"/>
          </a:p>
        </p:txBody>
      </p:sp>
      <p:pic>
        <p:nvPicPr>
          <p:cNvPr id="8"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0205" t="36427" r="10127" b="28328"/>
          <a:stretch/>
        </p:blipFill>
        <p:spPr bwMode="auto">
          <a:xfrm>
            <a:off x="812940" y="1022020"/>
            <a:ext cx="7705830" cy="3641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494714" y="4742308"/>
            <a:ext cx="3399905"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1400" b="0" i="0" u="none" strike="noStrike" cap="none" spc="0" normalizeH="0" baseline="0" dirty="0" smtClean="0">
                <a:ln>
                  <a:noFill/>
                </a:ln>
                <a:solidFill>
                  <a:schemeClr val="bg1"/>
                </a:solidFill>
                <a:effectLst/>
                <a:uFillTx/>
                <a:latin typeface="Calibri"/>
                <a:ea typeface="Calibri"/>
                <a:cs typeface="Calibri"/>
                <a:sym typeface="Calibri"/>
              </a:rPr>
              <a:t>United</a:t>
            </a:r>
            <a:r>
              <a:rPr kumimoji="0" lang="en-US" sz="1400" b="0" i="0" u="none" strike="noStrike" cap="none" spc="0" normalizeH="0" dirty="0" smtClean="0">
                <a:ln>
                  <a:noFill/>
                </a:ln>
                <a:solidFill>
                  <a:schemeClr val="bg1"/>
                </a:solidFill>
                <a:effectLst/>
                <a:uFillTx/>
                <a:latin typeface="Calibri"/>
                <a:ea typeface="Calibri"/>
                <a:cs typeface="Calibri"/>
                <a:sym typeface="Calibri"/>
              </a:rPr>
              <a:t> States, </a:t>
            </a:r>
            <a:r>
              <a:rPr kumimoji="0" lang="en-US" sz="1400" b="0" i="0" u="none" strike="noStrike" cap="none" spc="0" normalizeH="0" baseline="0" dirty="0" smtClean="0">
                <a:ln>
                  <a:noFill/>
                </a:ln>
                <a:solidFill>
                  <a:schemeClr val="bg1"/>
                </a:solidFill>
                <a:effectLst/>
                <a:uFillTx/>
                <a:latin typeface="Calibri"/>
                <a:ea typeface="Calibri"/>
                <a:cs typeface="Calibri"/>
                <a:sym typeface="Calibri"/>
              </a:rPr>
              <a:t>Safe Kids Worldwide, 2016</a:t>
            </a:r>
            <a:endParaRPr kumimoji="0" lang="en-US" sz="1400" b="0" i="0" u="none" strike="noStrike" cap="none" spc="0" normalizeH="0" baseline="0" dirty="0">
              <a:ln>
                <a:noFill/>
              </a:ln>
              <a:solidFill>
                <a:schemeClr val="bg1"/>
              </a:solidFill>
              <a:effectLst/>
              <a:uFillTx/>
              <a:latin typeface="Calibri"/>
              <a:ea typeface="Calibri"/>
              <a:cs typeface="Calibri"/>
              <a:sym typeface="Calibri"/>
            </a:endParaRPr>
          </a:p>
        </p:txBody>
      </p:sp>
    </p:spTree>
    <p:extLst>
      <p:ext uri="{BB962C8B-B14F-4D97-AF65-F5344CB8AC3E}">
        <p14:creationId xmlns:p14="http://schemas.microsoft.com/office/powerpoint/2010/main" val="1534163432"/>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6"/>
          <p:cNvGraphicFramePr>
            <a:graphicFrameLocks/>
          </p:cNvGraphicFramePr>
          <p:nvPr>
            <p:extLst>
              <p:ext uri="{D42A27DB-BD31-4B8C-83A1-F6EECF244321}">
                <p14:modId xmlns:p14="http://schemas.microsoft.com/office/powerpoint/2010/main" val="4111736504"/>
              </p:ext>
            </p:extLst>
          </p:nvPr>
        </p:nvGraphicFramePr>
        <p:xfrm>
          <a:off x="1504604" y="1393574"/>
          <a:ext cx="6558741" cy="331369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p:cNvSpPr>
            <a:spLocks noGrp="1"/>
          </p:cNvSpPr>
          <p:nvPr>
            <p:ph type="title"/>
          </p:nvPr>
        </p:nvSpPr>
        <p:spPr>
          <a:xfrm>
            <a:off x="0" y="47097"/>
            <a:ext cx="9144000" cy="1131093"/>
          </a:xfrm>
        </p:spPr>
        <p:txBody>
          <a:bodyPr>
            <a:normAutofit fontScale="90000"/>
          </a:bodyPr>
          <a:lstStyle/>
          <a:p>
            <a:r>
              <a:rPr lang="en-US" dirty="0"/>
              <a:t>Drowning </a:t>
            </a:r>
            <a:r>
              <a:rPr lang="en-US" dirty="0" smtClean="0"/>
              <a:t>Location</a:t>
            </a:r>
            <a:br>
              <a:rPr lang="en-US" dirty="0" smtClean="0"/>
            </a:br>
            <a:r>
              <a:rPr lang="en-US" dirty="0" smtClean="0"/>
              <a:t>Sacramento County, Ages </a:t>
            </a:r>
            <a:r>
              <a:rPr lang="en-US" dirty="0"/>
              <a:t>0-17</a:t>
            </a:r>
          </a:p>
        </p:txBody>
      </p:sp>
      <p:sp>
        <p:nvSpPr>
          <p:cNvPr id="7" name="Rectangle 6"/>
          <p:cNvSpPr/>
          <p:nvPr/>
        </p:nvSpPr>
        <p:spPr>
          <a:xfrm>
            <a:off x="5311178" y="4707264"/>
            <a:ext cx="3313728" cy="289310"/>
          </a:xfrm>
          <a:prstGeom prst="rect">
            <a:avLst/>
          </a:prstGeom>
        </p:spPr>
        <p:txBody>
          <a:bodyPr wrap="none">
            <a:spAutoFit/>
          </a:bodyPr>
          <a:lstStyle/>
          <a:p>
            <a:pPr>
              <a:lnSpc>
                <a:spcPct val="80000"/>
              </a:lnSpc>
              <a:buNone/>
            </a:pPr>
            <a:r>
              <a:rPr lang="en-US" sz="1600" dirty="0">
                <a:solidFill>
                  <a:schemeClr val="bg1"/>
                </a:solidFill>
              </a:rPr>
              <a:t>Sacramento County CDRT, 2007-2016</a:t>
            </a:r>
          </a:p>
        </p:txBody>
      </p:sp>
    </p:spTree>
    <p:extLst>
      <p:ext uri="{BB962C8B-B14F-4D97-AF65-F5344CB8AC3E}">
        <p14:creationId xmlns:p14="http://schemas.microsoft.com/office/powerpoint/2010/main" val="1224356606"/>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Shape 195"/>
          <p:cNvSpPr/>
          <p:nvPr/>
        </p:nvSpPr>
        <p:spPr>
          <a:xfrm>
            <a:off x="4572000" y="0"/>
            <a:ext cx="4572000" cy="5143500"/>
          </a:xfrm>
          <a:prstGeom prst="rect">
            <a:avLst/>
          </a:prstGeom>
          <a:solidFill>
            <a:srgbClr val="0095DA"/>
          </a:solidFill>
          <a:ln w="12700">
            <a:miter lim="400000"/>
          </a:ln>
        </p:spPr>
        <p:txBody>
          <a:bodyPr lIns="0" tIns="0" rIns="0" bIns="0" anchor="ctr"/>
          <a:lstStyle/>
          <a:p>
            <a:pPr lvl="0" algn="ctr">
              <a:defRPr>
                <a:solidFill>
                  <a:srgbClr val="FFFFFF"/>
                </a:solidFill>
              </a:defRPr>
            </a:pPr>
            <a:endParaRPr/>
          </a:p>
        </p:txBody>
      </p:sp>
      <p:sp>
        <p:nvSpPr>
          <p:cNvPr id="196" name="Shape 196"/>
          <p:cNvSpPr/>
          <p:nvPr/>
        </p:nvSpPr>
        <p:spPr>
          <a:xfrm>
            <a:off x="4572000" y="0"/>
            <a:ext cx="4572000" cy="5143500"/>
          </a:xfrm>
          <a:prstGeom prst="rect">
            <a:avLst/>
          </a:prstGeom>
          <a:solidFill>
            <a:srgbClr val="0095DA"/>
          </a:solidFill>
          <a:ln w="12700">
            <a:miter lim="400000"/>
          </a:ln>
        </p:spPr>
        <p:txBody>
          <a:bodyPr lIns="45719" rIns="45719" anchor="ctr"/>
          <a:lstStyle/>
          <a:p>
            <a:pPr lvl="0" algn="ctr">
              <a:defRPr>
                <a:solidFill>
                  <a:srgbClr val="FFFFFF"/>
                </a:solidFill>
              </a:defRPr>
            </a:pPr>
            <a:endParaRPr dirty="0"/>
          </a:p>
        </p:txBody>
      </p:sp>
      <p:sp>
        <p:nvSpPr>
          <p:cNvPr id="198" name="Shape 198"/>
          <p:cNvSpPr/>
          <p:nvPr/>
        </p:nvSpPr>
        <p:spPr>
          <a:xfrm>
            <a:off x="5203767" y="814769"/>
            <a:ext cx="3622964" cy="2259080"/>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nSpc>
                <a:spcPct val="80000"/>
              </a:lnSpc>
              <a:defRPr sz="4400" b="1">
                <a:solidFill>
                  <a:srgbClr val="FFFFFF"/>
                </a:solidFill>
              </a:defRPr>
            </a:lvl1pPr>
          </a:lstStyle>
          <a:p>
            <a:pPr lvl="0">
              <a:defRPr sz="1800" b="0">
                <a:solidFill>
                  <a:srgbClr val="000000"/>
                </a:solidFill>
              </a:defRPr>
            </a:pPr>
            <a:r>
              <a:rPr lang="en-US" sz="4400" b="1" dirty="0" smtClean="0">
                <a:solidFill>
                  <a:srgbClr val="FFC000"/>
                </a:solidFill>
              </a:rPr>
              <a:t>10 Tips </a:t>
            </a:r>
            <a:r>
              <a:rPr lang="en-US" sz="4400" b="1" dirty="0" smtClean="0">
                <a:solidFill>
                  <a:srgbClr val="FFFFFF"/>
                </a:solidFill>
              </a:rPr>
              <a:t>for Open Water Safety</a:t>
            </a:r>
          </a:p>
          <a:p>
            <a:pPr lvl="0">
              <a:defRPr sz="1800" b="0">
                <a:solidFill>
                  <a:srgbClr val="000000"/>
                </a:solidFill>
              </a:defRPr>
            </a:pPr>
            <a:endParaRPr sz="4400" b="1" dirty="0">
              <a:solidFill>
                <a:srgbClr val="FFFFFF"/>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3317" y="4231177"/>
            <a:ext cx="672884" cy="707809"/>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20649" r="13169"/>
          <a:stretch/>
        </p:blipFill>
        <p:spPr>
          <a:xfrm>
            <a:off x="0" y="1"/>
            <a:ext cx="5118928" cy="5143500"/>
          </a:xfrm>
          <a:prstGeom prst="rect">
            <a:avLst/>
          </a:prstGeom>
        </p:spPr>
      </p:pic>
    </p:spTree>
    <p:extLst>
      <p:ext uri="{BB962C8B-B14F-4D97-AF65-F5344CB8AC3E}">
        <p14:creationId xmlns:p14="http://schemas.microsoft.com/office/powerpoint/2010/main" val="556414849"/>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3CB7EC2-487E-8C4D-8008-AE0874408FC5}"/>
              </a:ext>
            </a:extLst>
          </p:cNvPr>
          <p:cNvSpPr>
            <a:spLocks noGrp="1"/>
          </p:cNvSpPr>
          <p:nvPr>
            <p:ph type="title"/>
          </p:nvPr>
        </p:nvSpPr>
        <p:spPr>
          <a:xfrm>
            <a:off x="856210" y="47097"/>
            <a:ext cx="7830589" cy="1131093"/>
          </a:xfrm>
        </p:spPr>
        <p:txBody>
          <a:bodyPr/>
          <a:lstStyle/>
          <a:p>
            <a:r>
              <a:rPr lang="en-US" dirty="0" smtClean="0"/>
              <a:t>Learn to Swim</a:t>
            </a:r>
            <a:endParaRPr lang="en-US" dirty="0"/>
          </a:p>
        </p:txBody>
      </p:sp>
      <p:pic>
        <p:nvPicPr>
          <p:cNvPr id="3" name="Picture 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3583" y="248837"/>
            <a:ext cx="741304" cy="727612"/>
          </a:xfrm>
          <a:prstGeom prst="rect">
            <a:avLst/>
          </a:prstGeom>
          <a:noFill/>
          <a:ln>
            <a:noFill/>
          </a:ln>
        </p:spPr>
      </p:pic>
      <p:pic>
        <p:nvPicPr>
          <p:cNvPr id="4" name="Picture 3"/>
          <p:cNvPicPr>
            <a:picLocks noChangeAspect="1"/>
          </p:cNvPicPr>
          <p:nvPr/>
        </p:nvPicPr>
        <p:blipFill rotWithShape="1">
          <a:blip r:embed="rId4"/>
          <a:srcRect b="5230"/>
          <a:stretch/>
        </p:blipFill>
        <p:spPr>
          <a:xfrm>
            <a:off x="972588" y="1178190"/>
            <a:ext cx="7306243" cy="386166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018393640"/>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Shape 282"/>
          <p:cNvSpPr/>
          <p:nvPr/>
        </p:nvSpPr>
        <p:spPr>
          <a:xfrm>
            <a:off x="0" y="-27515"/>
            <a:ext cx="9144000" cy="707886"/>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sz="4000" b="1">
                <a:solidFill>
                  <a:srgbClr val="FFFFFF"/>
                </a:solidFill>
              </a:defRPr>
            </a:lvl1pPr>
          </a:lstStyle>
          <a:p>
            <a:pPr lvl="0">
              <a:defRPr sz="1800" b="0">
                <a:solidFill>
                  <a:srgbClr val="000000"/>
                </a:solidFill>
              </a:defRPr>
            </a:pPr>
            <a:r>
              <a:rPr lang="en-US" sz="4000" b="1" dirty="0" smtClean="0">
                <a:solidFill>
                  <a:srgbClr val="0095DA"/>
                </a:solidFill>
              </a:rPr>
              <a:t>Swim Safely</a:t>
            </a:r>
            <a:endParaRPr sz="4000" b="1" dirty="0">
              <a:solidFill>
                <a:srgbClr val="0095DA"/>
              </a:solidFill>
            </a:endParaRPr>
          </a:p>
        </p:txBody>
      </p:sp>
      <p:sp>
        <p:nvSpPr>
          <p:cNvPr id="15" name="bk object 16"/>
          <p:cNvSpPr/>
          <p:nvPr/>
        </p:nvSpPr>
        <p:spPr>
          <a:xfrm>
            <a:off x="1804913" y="713218"/>
            <a:ext cx="1870761" cy="1867664"/>
          </a:xfrm>
          <a:custGeom>
            <a:avLst/>
            <a:gdLst/>
            <a:ahLst/>
            <a:cxnLst/>
            <a:rect l="l" t="t" r="r" b="b"/>
            <a:pathLst>
              <a:path w="1463039" h="1463040">
                <a:moveTo>
                  <a:pt x="0" y="1463039"/>
                </a:moveTo>
                <a:lnTo>
                  <a:pt x="1463040" y="1463039"/>
                </a:lnTo>
                <a:lnTo>
                  <a:pt x="1463040" y="0"/>
                </a:lnTo>
                <a:lnTo>
                  <a:pt x="0" y="0"/>
                </a:lnTo>
                <a:lnTo>
                  <a:pt x="0" y="1463039"/>
                </a:lnTo>
                <a:close/>
              </a:path>
            </a:pathLst>
          </a:custGeom>
          <a:solidFill>
            <a:srgbClr val="4D616B"/>
          </a:solidFill>
        </p:spPr>
        <p:txBody>
          <a:bodyPr wrap="square" lIns="0" tIns="0" rIns="0" bIns="0" rtlCol="0"/>
          <a:lstStyle/>
          <a:p>
            <a:endParaRPr sz="1050"/>
          </a:p>
        </p:txBody>
      </p:sp>
      <p:sp>
        <p:nvSpPr>
          <p:cNvPr id="16" name="bk object 17"/>
          <p:cNvSpPr/>
          <p:nvPr/>
        </p:nvSpPr>
        <p:spPr>
          <a:xfrm>
            <a:off x="5478481" y="713218"/>
            <a:ext cx="1836783" cy="1836782"/>
          </a:xfrm>
          <a:custGeom>
            <a:avLst/>
            <a:gdLst/>
            <a:ahLst/>
            <a:cxnLst/>
            <a:rect l="l" t="t" r="r" b="b"/>
            <a:pathLst>
              <a:path w="1463039" h="1463040">
                <a:moveTo>
                  <a:pt x="0" y="1463039"/>
                </a:moveTo>
                <a:lnTo>
                  <a:pt x="1463039" y="1463039"/>
                </a:lnTo>
                <a:lnTo>
                  <a:pt x="1463039" y="0"/>
                </a:lnTo>
                <a:lnTo>
                  <a:pt x="0" y="0"/>
                </a:lnTo>
                <a:lnTo>
                  <a:pt x="0" y="1463039"/>
                </a:lnTo>
                <a:close/>
              </a:path>
            </a:pathLst>
          </a:custGeom>
          <a:solidFill>
            <a:srgbClr val="0095DA"/>
          </a:solidFill>
        </p:spPr>
        <p:txBody>
          <a:bodyPr wrap="square" lIns="0" tIns="0" rIns="0" bIns="0" rtlCol="0"/>
          <a:lstStyle/>
          <a:p>
            <a:endParaRPr sz="1050"/>
          </a:p>
        </p:txBody>
      </p:sp>
      <p:sp>
        <p:nvSpPr>
          <p:cNvPr id="17" name="bk object 18"/>
          <p:cNvSpPr/>
          <p:nvPr/>
        </p:nvSpPr>
        <p:spPr>
          <a:xfrm>
            <a:off x="0" y="2549998"/>
            <a:ext cx="1804914" cy="1836782"/>
          </a:xfrm>
          <a:custGeom>
            <a:avLst/>
            <a:gdLst/>
            <a:ahLst/>
            <a:cxnLst/>
            <a:rect l="l" t="t" r="r" b="b"/>
            <a:pathLst>
              <a:path w="1463040" h="1463039">
                <a:moveTo>
                  <a:pt x="0" y="1463040"/>
                </a:moveTo>
                <a:lnTo>
                  <a:pt x="1463040" y="1463040"/>
                </a:lnTo>
                <a:lnTo>
                  <a:pt x="1463040" y="0"/>
                </a:lnTo>
                <a:lnTo>
                  <a:pt x="0" y="0"/>
                </a:lnTo>
                <a:lnTo>
                  <a:pt x="0" y="1463040"/>
                </a:lnTo>
                <a:close/>
              </a:path>
            </a:pathLst>
          </a:custGeom>
          <a:solidFill>
            <a:srgbClr val="0095DA"/>
          </a:solidFill>
        </p:spPr>
        <p:txBody>
          <a:bodyPr wrap="square" lIns="0" tIns="0" rIns="0" bIns="0" rtlCol="0"/>
          <a:lstStyle/>
          <a:p>
            <a:endParaRPr sz="1050"/>
          </a:p>
        </p:txBody>
      </p:sp>
      <p:sp>
        <p:nvSpPr>
          <p:cNvPr id="18" name="bk object 19"/>
          <p:cNvSpPr/>
          <p:nvPr/>
        </p:nvSpPr>
        <p:spPr>
          <a:xfrm>
            <a:off x="3641696" y="2580882"/>
            <a:ext cx="1930261" cy="1805898"/>
          </a:xfrm>
          <a:custGeom>
            <a:avLst/>
            <a:gdLst/>
            <a:ahLst/>
            <a:cxnLst/>
            <a:rect l="l" t="t" r="r" b="b"/>
            <a:pathLst>
              <a:path w="1463039" h="1463039">
                <a:moveTo>
                  <a:pt x="1463039" y="1463040"/>
                </a:moveTo>
                <a:lnTo>
                  <a:pt x="0" y="1463040"/>
                </a:lnTo>
                <a:lnTo>
                  <a:pt x="0" y="0"/>
                </a:lnTo>
                <a:lnTo>
                  <a:pt x="1463039" y="0"/>
                </a:lnTo>
                <a:lnTo>
                  <a:pt x="1463039" y="1463040"/>
                </a:lnTo>
                <a:close/>
              </a:path>
            </a:pathLst>
          </a:custGeom>
          <a:solidFill>
            <a:srgbClr val="FFC000"/>
          </a:solidFill>
        </p:spPr>
        <p:txBody>
          <a:bodyPr wrap="square" lIns="0" tIns="0" rIns="0" bIns="0" rtlCol="0"/>
          <a:lstStyle/>
          <a:p>
            <a:endParaRPr sz="1050"/>
          </a:p>
        </p:txBody>
      </p:sp>
      <p:sp>
        <p:nvSpPr>
          <p:cNvPr id="19" name="bk object 20"/>
          <p:cNvSpPr/>
          <p:nvPr/>
        </p:nvSpPr>
        <p:spPr>
          <a:xfrm>
            <a:off x="7315263" y="2549998"/>
            <a:ext cx="1836783" cy="1836782"/>
          </a:xfrm>
          <a:custGeom>
            <a:avLst/>
            <a:gdLst/>
            <a:ahLst/>
            <a:cxnLst/>
            <a:rect l="l" t="t" r="r" b="b"/>
            <a:pathLst>
              <a:path w="1463040" h="1463039">
                <a:moveTo>
                  <a:pt x="0" y="1463040"/>
                </a:moveTo>
                <a:lnTo>
                  <a:pt x="1463039" y="1463040"/>
                </a:lnTo>
                <a:lnTo>
                  <a:pt x="1463039" y="0"/>
                </a:lnTo>
                <a:lnTo>
                  <a:pt x="0" y="0"/>
                </a:lnTo>
                <a:lnTo>
                  <a:pt x="0" y="1463040"/>
                </a:lnTo>
                <a:close/>
              </a:path>
            </a:pathLst>
          </a:custGeom>
          <a:solidFill>
            <a:srgbClr val="4D616C"/>
          </a:solidFill>
        </p:spPr>
        <p:txBody>
          <a:bodyPr wrap="square" lIns="0" tIns="0" rIns="0" bIns="0" rtlCol="0"/>
          <a:lstStyle/>
          <a:p>
            <a:endParaRPr sz="1050"/>
          </a:p>
        </p:txBody>
      </p:sp>
      <p:sp>
        <p:nvSpPr>
          <p:cNvPr id="25" name="object 2"/>
          <p:cNvSpPr txBox="1"/>
          <p:nvPr/>
        </p:nvSpPr>
        <p:spPr>
          <a:xfrm>
            <a:off x="1804914" y="1230192"/>
            <a:ext cx="1836779" cy="659155"/>
          </a:xfrm>
          <a:prstGeom prst="rect">
            <a:avLst/>
          </a:prstGeom>
        </p:spPr>
        <p:txBody>
          <a:bodyPr vert="horz" wrap="square" lIns="0" tIns="12700" rIns="0" bIns="0" rtlCol="0">
            <a:spAutoFit/>
          </a:bodyPr>
          <a:lstStyle/>
          <a:p>
            <a:pPr marL="12065" marR="5080" indent="635" algn="ctr">
              <a:lnSpc>
                <a:spcPct val="100000"/>
              </a:lnSpc>
              <a:spcBef>
                <a:spcPts val="100"/>
              </a:spcBef>
            </a:pPr>
            <a:r>
              <a:rPr lang="en-US" sz="1400" spc="-10" dirty="0" smtClean="0">
                <a:solidFill>
                  <a:srgbClr val="FFFFFF"/>
                </a:solidFill>
                <a:latin typeface="Calibri"/>
                <a:cs typeface="Calibri"/>
              </a:rPr>
              <a:t>Swim where there is a </a:t>
            </a:r>
            <a:r>
              <a:rPr lang="en-US" sz="1400" b="1" spc="-10" dirty="0" smtClean="0">
                <a:solidFill>
                  <a:srgbClr val="FFFFFF"/>
                </a:solidFill>
                <a:latin typeface="Calibri"/>
                <a:cs typeface="Calibri"/>
              </a:rPr>
              <a:t>lifeguard</a:t>
            </a:r>
            <a:r>
              <a:rPr lang="en-US" sz="1400" spc="-10" dirty="0" smtClean="0">
                <a:solidFill>
                  <a:srgbClr val="FFFFFF"/>
                </a:solidFill>
                <a:latin typeface="Calibri"/>
                <a:cs typeface="Calibri"/>
              </a:rPr>
              <a:t>, and follow their instructions</a:t>
            </a:r>
            <a:endParaRPr sz="1400" dirty="0">
              <a:latin typeface="Calibri"/>
              <a:cs typeface="Calibri"/>
            </a:endParaRPr>
          </a:p>
        </p:txBody>
      </p:sp>
      <p:sp>
        <p:nvSpPr>
          <p:cNvPr id="26" name="object 3"/>
          <p:cNvSpPr txBox="1"/>
          <p:nvPr/>
        </p:nvSpPr>
        <p:spPr>
          <a:xfrm>
            <a:off x="3791999" y="2884872"/>
            <a:ext cx="1617699" cy="1102866"/>
          </a:xfrm>
          <a:prstGeom prst="rect">
            <a:avLst/>
          </a:prstGeom>
        </p:spPr>
        <p:txBody>
          <a:bodyPr vert="horz" wrap="square" lIns="0" tIns="12700" rIns="0" bIns="0" rtlCol="0">
            <a:spAutoFit/>
          </a:bodyPr>
          <a:lstStyle/>
          <a:p>
            <a:pPr marL="12700" marR="5080" algn="ctr">
              <a:lnSpc>
                <a:spcPct val="100000"/>
              </a:lnSpc>
              <a:spcBef>
                <a:spcPts val="100"/>
              </a:spcBef>
            </a:pPr>
            <a:r>
              <a:rPr lang="en-US" sz="1400" spc="-5" dirty="0" smtClean="0">
                <a:solidFill>
                  <a:srgbClr val="FFFFFF"/>
                </a:solidFill>
                <a:latin typeface="Calibri"/>
                <a:cs typeface="Calibri"/>
              </a:rPr>
              <a:t>Adults who know how to swim can take turns being a</a:t>
            </a:r>
          </a:p>
          <a:p>
            <a:pPr marL="12700" marR="5080" algn="ctr">
              <a:lnSpc>
                <a:spcPct val="100000"/>
              </a:lnSpc>
              <a:spcBef>
                <a:spcPts val="100"/>
              </a:spcBef>
            </a:pPr>
            <a:r>
              <a:rPr lang="en-US" sz="1400" b="1" spc="-5" dirty="0" smtClean="0">
                <a:solidFill>
                  <a:srgbClr val="FFFFFF"/>
                </a:solidFill>
                <a:latin typeface="Calibri"/>
                <a:cs typeface="Calibri"/>
              </a:rPr>
              <a:t>Water Watcher</a:t>
            </a:r>
            <a:r>
              <a:rPr lang="en-US" sz="1400" spc="-5" dirty="0" smtClean="0">
                <a:solidFill>
                  <a:srgbClr val="FFFFFF"/>
                </a:solidFill>
                <a:latin typeface="Calibri"/>
                <a:cs typeface="Calibri"/>
              </a:rPr>
              <a:t> for a set period of time.</a:t>
            </a:r>
            <a:endParaRPr sz="1400" dirty="0">
              <a:latin typeface="Calibri"/>
              <a:cs typeface="Calibri"/>
            </a:endParaRPr>
          </a:p>
        </p:txBody>
      </p:sp>
      <p:sp>
        <p:nvSpPr>
          <p:cNvPr id="27" name="object 4"/>
          <p:cNvSpPr txBox="1"/>
          <p:nvPr/>
        </p:nvSpPr>
        <p:spPr>
          <a:xfrm>
            <a:off x="7510268" y="3100315"/>
            <a:ext cx="1484103" cy="659155"/>
          </a:xfrm>
          <a:prstGeom prst="rect">
            <a:avLst/>
          </a:prstGeom>
        </p:spPr>
        <p:txBody>
          <a:bodyPr vert="horz" wrap="square" lIns="0" tIns="12700" rIns="0" bIns="0" rtlCol="0">
            <a:spAutoFit/>
          </a:bodyPr>
          <a:lstStyle/>
          <a:p>
            <a:pPr marL="12700" marR="5080" algn="ctr">
              <a:lnSpc>
                <a:spcPct val="100000"/>
              </a:lnSpc>
              <a:spcBef>
                <a:spcPts val="100"/>
              </a:spcBef>
            </a:pPr>
            <a:r>
              <a:rPr lang="en-US" sz="1400" b="1" spc="-5" dirty="0" smtClean="0">
                <a:solidFill>
                  <a:srgbClr val="FFFFFF"/>
                </a:solidFill>
                <a:latin typeface="Calibri"/>
                <a:cs typeface="Calibri"/>
              </a:rPr>
              <a:t>Water Watchers </a:t>
            </a:r>
            <a:r>
              <a:rPr lang="en-US" sz="1400" spc="-5" dirty="0" smtClean="0">
                <a:solidFill>
                  <a:srgbClr val="FFFFFF"/>
                </a:solidFill>
                <a:latin typeface="Calibri"/>
                <a:cs typeface="Calibri"/>
              </a:rPr>
              <a:t>face the water and avoid distractions</a:t>
            </a:r>
            <a:endParaRPr sz="1400" dirty="0">
              <a:latin typeface="Calibri"/>
              <a:cs typeface="Calibri"/>
            </a:endParaRPr>
          </a:p>
        </p:txBody>
      </p:sp>
      <p:sp>
        <p:nvSpPr>
          <p:cNvPr id="28" name="object 5"/>
          <p:cNvSpPr txBox="1"/>
          <p:nvPr/>
        </p:nvSpPr>
        <p:spPr>
          <a:xfrm>
            <a:off x="5581240" y="1005291"/>
            <a:ext cx="1631899" cy="1305486"/>
          </a:xfrm>
          <a:prstGeom prst="rect">
            <a:avLst/>
          </a:prstGeom>
        </p:spPr>
        <p:txBody>
          <a:bodyPr vert="horz" wrap="square" lIns="0" tIns="12700" rIns="0" bIns="0" rtlCol="0">
            <a:spAutoFit/>
          </a:bodyPr>
          <a:lstStyle/>
          <a:p>
            <a:pPr marL="90805" marR="82550" indent="-635" algn="ctr">
              <a:lnSpc>
                <a:spcPct val="100000"/>
              </a:lnSpc>
              <a:spcBef>
                <a:spcPts val="100"/>
              </a:spcBef>
            </a:pPr>
            <a:r>
              <a:rPr lang="en-US" sz="1400" spc="-5" dirty="0" smtClean="0">
                <a:solidFill>
                  <a:srgbClr val="FFFFFF"/>
                </a:solidFill>
              </a:rPr>
              <a:t>Swim with a </a:t>
            </a:r>
            <a:r>
              <a:rPr lang="en-US" sz="1400" b="1" spc="-5" dirty="0" smtClean="0">
                <a:solidFill>
                  <a:srgbClr val="FFFFFF"/>
                </a:solidFill>
              </a:rPr>
              <a:t>buddy</a:t>
            </a:r>
            <a:r>
              <a:rPr lang="en-US" sz="1400" spc="-5" dirty="0" smtClean="0">
                <a:solidFill>
                  <a:srgbClr val="FFFFFF"/>
                </a:solidFill>
              </a:rPr>
              <a:t> who knows how to swim. Keep younger children within arms reach in or near the water.</a:t>
            </a:r>
            <a:endParaRPr sz="1400" dirty="0"/>
          </a:p>
        </p:txBody>
      </p:sp>
      <p:sp>
        <p:nvSpPr>
          <p:cNvPr id="29" name="object 6"/>
          <p:cNvSpPr txBox="1"/>
          <p:nvPr/>
        </p:nvSpPr>
        <p:spPr>
          <a:xfrm>
            <a:off x="235307" y="3181772"/>
            <a:ext cx="1304244" cy="659155"/>
          </a:xfrm>
          <a:prstGeom prst="rect">
            <a:avLst/>
          </a:prstGeom>
        </p:spPr>
        <p:txBody>
          <a:bodyPr vert="horz" wrap="square" lIns="0" tIns="12700" rIns="0" bIns="0" rtlCol="0">
            <a:spAutoFit/>
          </a:bodyPr>
          <a:lstStyle/>
          <a:p>
            <a:pPr marL="12065" marR="5080" indent="-1270" algn="ctr">
              <a:lnSpc>
                <a:spcPct val="100000"/>
              </a:lnSpc>
              <a:spcBef>
                <a:spcPts val="100"/>
              </a:spcBef>
            </a:pPr>
            <a:r>
              <a:rPr lang="en-US" sz="1400" spc="-5" dirty="0">
                <a:solidFill>
                  <a:srgbClr val="FFFFFF"/>
                </a:solidFill>
              </a:rPr>
              <a:t>Install, inspect and always use </a:t>
            </a:r>
            <a:r>
              <a:rPr lang="en-US" sz="1400" b="1" spc="-5" dirty="0">
                <a:solidFill>
                  <a:srgbClr val="FFFFFF"/>
                </a:solidFill>
              </a:rPr>
              <a:t>barriers</a:t>
            </a:r>
            <a:r>
              <a:rPr lang="en-US" sz="1400" spc="-5" dirty="0">
                <a:solidFill>
                  <a:srgbClr val="FFFFFF"/>
                </a:solidFill>
              </a:rPr>
              <a:t> </a:t>
            </a:r>
            <a:r>
              <a:rPr lang="en-US" sz="1400" spc="-5" dirty="0" smtClean="0">
                <a:solidFill>
                  <a:srgbClr val="FFFFFF"/>
                </a:solidFill>
              </a:rPr>
              <a:t>.</a:t>
            </a:r>
            <a:endParaRPr lang="en-US" sz="1400" spc="-5" dirty="0">
              <a:solidFill>
                <a:srgbClr val="FFFFFF"/>
              </a:solidFill>
            </a:endParaRPr>
          </a:p>
        </p:txBody>
      </p:sp>
      <p:pic>
        <p:nvPicPr>
          <p:cNvPr id="21" name="Picture 20"/>
          <p:cNvPicPr>
            <a:picLocks noChangeAspect="1"/>
          </p:cNvPicPr>
          <p:nvPr/>
        </p:nvPicPr>
        <p:blipFill>
          <a:blip r:embed="rId3"/>
          <a:stretch>
            <a:fillRect/>
          </a:stretch>
        </p:blipFill>
        <p:spPr>
          <a:xfrm>
            <a:off x="0" y="713218"/>
            <a:ext cx="1804909" cy="1867664"/>
          </a:xfrm>
          <a:prstGeom prst="rect">
            <a:avLst/>
          </a:prstGeom>
        </p:spPr>
      </p:pic>
      <p:pic>
        <p:nvPicPr>
          <p:cNvPr id="30" name="Picture 29"/>
          <p:cNvPicPr>
            <a:picLocks noChangeAspect="1"/>
          </p:cNvPicPr>
          <p:nvPr/>
        </p:nvPicPr>
        <p:blipFill>
          <a:blip r:embed="rId4"/>
          <a:stretch>
            <a:fillRect/>
          </a:stretch>
        </p:blipFill>
        <p:spPr>
          <a:xfrm>
            <a:off x="7314663" y="713217"/>
            <a:ext cx="1829337" cy="1836783"/>
          </a:xfrm>
          <a:prstGeom prst="rect">
            <a:avLst/>
          </a:prstGeom>
        </p:spPr>
      </p:pic>
      <p:pic>
        <p:nvPicPr>
          <p:cNvPr id="31" name="Picture 30"/>
          <p:cNvPicPr>
            <a:picLocks noChangeAspect="1"/>
          </p:cNvPicPr>
          <p:nvPr/>
        </p:nvPicPr>
        <p:blipFill rotWithShape="1">
          <a:blip r:embed="rId5"/>
          <a:srcRect l="4848" r="7893" b="159"/>
          <a:stretch/>
        </p:blipFill>
        <p:spPr>
          <a:xfrm>
            <a:off x="5580003" y="2550000"/>
            <a:ext cx="1775993" cy="1836782"/>
          </a:xfrm>
          <a:prstGeom prst="rect">
            <a:avLst/>
          </a:prstGeom>
        </p:spPr>
      </p:pic>
      <p:pic>
        <p:nvPicPr>
          <p:cNvPr id="3" name="Picture 2"/>
          <p:cNvPicPr>
            <a:picLocks noChangeAspect="1"/>
          </p:cNvPicPr>
          <p:nvPr/>
        </p:nvPicPr>
        <p:blipFill>
          <a:blip r:embed="rId6"/>
          <a:stretch>
            <a:fillRect/>
          </a:stretch>
        </p:blipFill>
        <p:spPr>
          <a:xfrm>
            <a:off x="1804909" y="2580882"/>
            <a:ext cx="1870765" cy="1805898"/>
          </a:xfrm>
          <a:prstGeom prst="rect">
            <a:avLst/>
          </a:prstGeom>
        </p:spPr>
      </p:pic>
      <p:pic>
        <p:nvPicPr>
          <p:cNvPr id="4" name="Picture 3"/>
          <p:cNvPicPr>
            <a:picLocks noChangeAspect="1"/>
          </p:cNvPicPr>
          <p:nvPr/>
        </p:nvPicPr>
        <p:blipFill>
          <a:blip r:embed="rId7"/>
          <a:stretch>
            <a:fillRect/>
          </a:stretch>
        </p:blipFill>
        <p:spPr>
          <a:xfrm>
            <a:off x="3682430" y="713218"/>
            <a:ext cx="1898809" cy="1836782"/>
          </a:xfrm>
          <a:prstGeom prst="rect">
            <a:avLst/>
          </a:prstGeom>
        </p:spPr>
      </p:pic>
      <p:pic>
        <p:nvPicPr>
          <p:cNvPr id="32" name="Picture 3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93570" y="54799"/>
            <a:ext cx="587907" cy="556405"/>
          </a:xfrm>
          <a:prstGeom prst="rect">
            <a:avLst/>
          </a:prstGeom>
          <a:noFill/>
          <a:ln>
            <a:noFill/>
          </a:ln>
        </p:spPr>
      </p:pic>
    </p:spTree>
    <p:extLst>
      <p:ext uri="{BB962C8B-B14F-4D97-AF65-F5344CB8AC3E}">
        <p14:creationId xmlns:p14="http://schemas.microsoft.com/office/powerpoint/2010/main" val="1190641213"/>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Water </a:t>
            </a:r>
            <a:r>
              <a:rPr lang="en-US" dirty="0"/>
              <a:t>Watcher</a:t>
            </a:r>
          </a:p>
        </p:txBody>
      </p:sp>
      <p:sp>
        <p:nvSpPr>
          <p:cNvPr id="3" name="Content Placeholder 2"/>
          <p:cNvSpPr>
            <a:spLocks noGrp="1"/>
          </p:cNvSpPr>
          <p:nvPr>
            <p:ph idx="4294967295"/>
          </p:nvPr>
        </p:nvSpPr>
        <p:spPr>
          <a:xfrm>
            <a:off x="1143000" y="4045701"/>
            <a:ext cx="6858000" cy="342900"/>
          </a:xfrm>
        </p:spPr>
        <p:txBody>
          <a:bodyPr>
            <a:normAutofit/>
          </a:bodyPr>
          <a:lstStyle/>
          <a:p>
            <a:pPr marL="0" indent="0" algn="ctr">
              <a:buNone/>
            </a:pPr>
            <a:r>
              <a:rPr lang="en-US" sz="1200" dirty="0">
                <a:solidFill>
                  <a:srgbClr val="0095DA"/>
                </a:solidFill>
                <a:hlinkClick r:id="rId3"/>
              </a:rPr>
              <a:t>http://www.safekids.org/other-resource/water-watcher-card</a:t>
            </a:r>
            <a:r>
              <a:rPr lang="en-US" sz="1200" dirty="0">
                <a:solidFill>
                  <a:srgbClr val="0095DA"/>
                </a:solidFill>
              </a:rPr>
              <a:t> </a:t>
            </a: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143001" y="1155008"/>
            <a:ext cx="3168397" cy="2675829"/>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2061" t="3086" r="2340"/>
          <a:stretch/>
        </p:blipFill>
        <p:spPr>
          <a:xfrm>
            <a:off x="4882897" y="1155008"/>
            <a:ext cx="3152767" cy="26758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01907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KW 2018 Final Theme">
  <a:themeElements>
    <a:clrScheme name="SKW 2018 1">
      <a:dk1>
        <a:srgbClr val="00A6E1"/>
      </a:dk1>
      <a:lt1>
        <a:srgbClr val="FFFFFF"/>
      </a:lt1>
      <a:dk2>
        <a:srgbClr val="5E747F"/>
      </a:dk2>
      <a:lt2>
        <a:srgbClr val="EEECE1"/>
      </a:lt2>
      <a:accent1>
        <a:srgbClr val="00A6E1"/>
      </a:accent1>
      <a:accent2>
        <a:srgbClr val="5E747F"/>
      </a:accent2>
      <a:accent3>
        <a:srgbClr val="8EBC52"/>
      </a:accent3>
      <a:accent4>
        <a:srgbClr val="E34F5F"/>
      </a:accent4>
      <a:accent5>
        <a:srgbClr val="FFAC29"/>
      </a:accent5>
      <a:accent6>
        <a:srgbClr val="F79646"/>
      </a:accent6>
      <a:hlink>
        <a:srgbClr val="00A6E1"/>
      </a:hlink>
      <a:folHlink>
        <a:srgbClr val="800080"/>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4F81BD"/>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F81BD"/>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SKW 2018 Final Theme" id="{E6AB2EF1-7B7E-904D-B165-33A45AC8EE25}" vid="{F27EA14D-7ABC-BC4D-8BA2-DE17E9C3E027}"/>
    </a:ext>
  </a:ext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4F81BD"/>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F81BD"/>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5589</TotalTime>
  <Words>5195</Words>
  <Application>Microsoft Office PowerPoint</Application>
  <PresentationFormat>On-screen Show (16:9)</PresentationFormat>
  <Paragraphs>388</Paragraphs>
  <Slides>39</Slides>
  <Notes>31</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39</vt:i4>
      </vt:variant>
    </vt:vector>
  </HeadingPairs>
  <TitlesOfParts>
    <vt:vector size="48" baseType="lpstr">
      <vt:lpstr>Arial</vt:lpstr>
      <vt:lpstr>Avenir Roman</vt:lpstr>
      <vt:lpstr>Calibri</vt:lpstr>
      <vt:lpstr>Courier New</vt:lpstr>
      <vt:lpstr>Helvetica</vt:lpstr>
      <vt:lpstr>Symbol</vt:lpstr>
      <vt:lpstr>Times New Roman</vt:lpstr>
      <vt:lpstr>Wingdings</vt:lpstr>
      <vt:lpstr>SKW 2018 Final Theme</vt:lpstr>
      <vt:lpstr>PowerPoint Presentation</vt:lpstr>
      <vt:lpstr>Introduction</vt:lpstr>
      <vt:lpstr>PowerPoint Presentation</vt:lpstr>
      <vt:lpstr>Drowning Risks</vt:lpstr>
      <vt:lpstr>Drowning Location Sacramento County, Ages 0-17</vt:lpstr>
      <vt:lpstr>PowerPoint Presentation</vt:lpstr>
      <vt:lpstr>Learn to Swim</vt:lpstr>
      <vt:lpstr>PowerPoint Presentation</vt:lpstr>
      <vt:lpstr>Water Watcher</vt:lpstr>
      <vt:lpstr>Wear a Life Jacket</vt:lpstr>
      <vt:lpstr>PowerPoint Presentation</vt:lpstr>
      <vt:lpstr>Life Jacket Loaner Boards - FREE</vt:lpstr>
      <vt:lpstr>Learn to Float</vt:lpstr>
      <vt:lpstr>Look Before You Leap</vt:lpstr>
      <vt:lpstr>River Safety</vt:lpstr>
      <vt:lpstr>Learn to Rescue Safely</vt:lpstr>
      <vt:lpstr>Don’t Overload Your Boat</vt:lpstr>
      <vt:lpstr>Stay With Your Boat</vt:lpstr>
      <vt:lpstr>Learn the Rules of the Road</vt:lpstr>
      <vt:lpstr>Alcohol, Drugs, and Boating Don’t Mix</vt:lpstr>
      <vt:lpstr>Keep our Waterways Clean</vt:lpstr>
      <vt:lpstr>PowerPoint Presentation</vt:lpstr>
      <vt:lpstr>Pool Safety</vt:lpstr>
      <vt:lpstr>PowerPoint Presentation</vt:lpstr>
      <vt:lpstr>PowerPoint Presentation</vt:lpstr>
      <vt:lpstr>Thank You!</vt:lpstr>
      <vt:lpstr>Child Drownings  Myths and Facts</vt:lpstr>
      <vt:lpstr>Child Drowning Myths and Facts – Part 1</vt:lpstr>
      <vt:lpstr>Child Drowning Myths and Facts – Part 1</vt:lpstr>
      <vt:lpstr>Child Drowning Myths and Facts – Part 1</vt:lpstr>
      <vt:lpstr>Child Drowning Myths and Facts – Part 1</vt:lpstr>
      <vt:lpstr>Child Drowning  Myths and Facts</vt:lpstr>
      <vt:lpstr>Child Drowning Myths and Facts – Part 2</vt:lpstr>
      <vt:lpstr>Child Drowning Myths and Facts – Part 2</vt:lpstr>
      <vt:lpstr>Child Drowning Myths and Facts – Part 2</vt:lpstr>
      <vt:lpstr>Child Drowning Myths and Facts – Part 2</vt:lpstr>
      <vt:lpstr>PowerPoint Presentation</vt:lpstr>
      <vt:lpstr>Swim Lessons</vt:lpstr>
      <vt:lpstr>Swim Lessons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Martha Wilcox</dc:creator>
  <cp:lastModifiedBy>Rubin, Jennifer - MSJ</cp:lastModifiedBy>
  <cp:revision>257</cp:revision>
  <cp:lastPrinted>2019-07-08T13:17:04Z</cp:lastPrinted>
  <dcterms:modified xsi:type="dcterms:W3CDTF">2022-06-30T21:13:59Z</dcterms:modified>
</cp:coreProperties>
</file>